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5" r:id="rId3"/>
    <p:sldId id="266" r:id="rId4"/>
    <p:sldId id="260" r:id="rId5"/>
    <p:sldId id="264" r:id="rId6"/>
    <p:sldId id="263" r:id="rId7"/>
    <p:sldId id="262" r:id="rId8"/>
    <p:sldId id="261" r:id="rId9"/>
    <p:sldId id="256" r:id="rId10"/>
    <p:sldId id="259" r:id="rId11"/>
    <p:sldId id="257" r:id="rId12"/>
    <p:sldId id="258" r:id="rId1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pos="4104" userDrawn="1">
          <p15:clr>
            <a:srgbClr val="A4A3A4"/>
          </p15:clr>
        </p15:guide>
        <p15:guide id="4" orient="horz" pos="2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3"/>
    <p:restoredTop sz="94673"/>
  </p:normalViewPr>
  <p:slideViewPr>
    <p:cSldViewPr snapToGrid="0" showGuides="1">
      <p:cViewPr varScale="1">
        <p:scale>
          <a:sx n="129" d="100"/>
          <a:sy n="129" d="100"/>
        </p:scale>
        <p:origin x="552" y="184"/>
      </p:cViewPr>
      <p:guideLst>
        <p:guide orient="horz" pos="432"/>
        <p:guide pos="2160"/>
        <p:guide pos="4104"/>
        <p:guide orient="horz" pos="2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6222-3624-BB2D-08F9-DCACEC7B5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E9064-A1AB-0C4F-2079-C377FA7E8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63EFB-A8E2-85D4-94FB-521E3FDB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6481-DCBC-55A5-894C-B5C2611A8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42BEA-0B0E-317C-E9C4-668BEAD5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69531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ECA0-E053-1FD5-7A07-1B155CD6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0ED7D-96FB-05CF-2B0B-FAFCC3F61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024B1-6BA0-BE2B-0EE9-9F6E38E4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06435-1464-E78F-2B59-A1CED9A81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E19E9-5128-9BA0-54B7-A8E169F5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084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E0E7B1-4DF3-7D81-EA85-3D51CFDED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9DFB2-7F52-6347-F3D6-F1D4DFAD9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9FA32-2333-AD0F-6BE0-932FA128E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4B03C-2FC8-EF8D-2CB3-A8FD2576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46693-32D0-1FC0-BB0C-42F32AA9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1783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B1DF-D418-1F84-64DA-7078EAA0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9194-00F9-5955-840D-A18CB2A0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9F231-BBEA-7309-979E-836C74F8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3BDEF-7E1F-514B-B184-4AB958F8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0E60E-8309-1C13-D56D-715D1984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8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A31C-B514-3782-4D2B-E44D38AA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B013E-A3C0-86B5-C577-C2CAF0909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48848-2006-94DE-5A1E-7B23F994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DF747-507C-E8BD-9D47-F279ACDA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9C40C-25DB-E5CE-A32D-4C90C8F6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529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9BF2-27B0-CD88-9ADC-9BAC7DCB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4DCC1-F9D0-0BB4-6D7A-8657C2643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C3862-5DCF-73BE-9EEE-1EE7C84FE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C04C7-B077-7131-1BC2-1AE5577E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26FCB-225D-60CA-D587-2382BAB3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F0F86-2828-0376-2602-0FBD2CB6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987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2E1E-8C84-B803-3E16-E6983FCA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3E276-9AB0-AA84-892F-911044EF9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C57A3-EC0D-AF33-EE58-BFA1E1450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80399-2045-6610-B6A0-AF42D7DE6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722738-16CB-4FEF-8144-1B4010772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3F1F43-C36B-94D3-1EDA-F3FF20053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365E0-67B2-9D7C-0E81-4110AE4B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132D6-8C36-328D-40C4-54501DF9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59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46614-0ECC-7377-6F07-714800B6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77EF0-AA7D-20EF-1746-08D72084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12B2D-7B73-62FE-6792-37EB9CDE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FFB2B-5C29-5CE4-B44A-E3DD30AE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23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C00DC-EC4C-F3A1-8BF2-A1A1794E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7EA75D-FD18-5571-3708-6FD27E01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FBCDE-2CA7-BDA6-DEC0-2E592C0C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099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1533-BAEB-E9AA-7E5B-8AF276A6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DCE26-466E-39D5-309E-6108655D6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C6C3E-0B05-FF9F-8339-3B778CDD4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E41C2-1B6A-651C-CA00-1DE8B0103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F6B1C-5D37-2A22-CC6B-593C8EC0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72E69-73C4-BF4D-CEB4-25D9CD55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0649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2A56-7CD8-4D15-6437-2C757CD7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9A81FB-BBA6-3D17-2536-29BE4279D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B0A28-C6DA-E1AE-B670-E90033594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CEFB2-AEE0-5579-3C90-E4493341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BDD46-F777-71CB-1823-5E2777DD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AAD6F-99ED-8632-D980-F5EB073A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46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6D8856-4783-027D-E8C5-2507ED6F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B4907-AD47-17C9-B5C9-1C476488F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E5BC1-1F6A-5CCC-8AFF-ECFAFA09C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633150-FFBB-7B4E-BDB8-BD230D87C53F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09747-EF51-61F2-6A95-A055F88B9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73144-024D-ADC7-2B19-A1A73E61A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C6CFD1-DB52-1848-AB4E-24F80D38C80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45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tif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0.wdp"/><Relationship Id="rId7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8.wdp"/><Relationship Id="rId3" Type="http://schemas.microsoft.com/office/2007/relationships/hdphoto" Target="../media/hdphoto15.wdp"/><Relationship Id="rId7" Type="http://schemas.microsoft.com/office/2007/relationships/hdphoto" Target="../media/hdphoto17.wdp"/><Relationship Id="rId12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microsoft.com/office/2007/relationships/hdphoto" Target="../media/hdphoto6.wdp"/><Relationship Id="rId5" Type="http://schemas.microsoft.com/office/2007/relationships/hdphoto" Target="../media/hdphoto16.wdp"/><Relationship Id="rId15" Type="http://schemas.microsoft.com/office/2007/relationships/hdphoto" Target="../media/hdphoto19.wdp"/><Relationship Id="rId10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microsoft.com/office/2007/relationships/hdphoto" Target="../media/hdphoto5.wdp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0.wdp"/><Relationship Id="rId7" Type="http://schemas.microsoft.com/office/2007/relationships/hdphoto" Target="../media/hdphoto2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21.wdp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12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8.tif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1.png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7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12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8.tif"/><Relationship Id="rId10" Type="http://schemas.microsoft.com/office/2007/relationships/hdphoto" Target="../media/hdphoto5.wdp"/><Relationship Id="rId4" Type="http://schemas.openxmlformats.org/officeDocument/2006/relationships/image" Target="../media/image13.jpeg"/><Relationship Id="rId9" Type="http://schemas.openxmlformats.org/officeDocument/2006/relationships/image" Target="../media/image11.pn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8.tif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7" Type="http://schemas.microsoft.com/office/2007/relationships/hdphoto" Target="../media/hdphoto7.wdp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tif"/><Relationship Id="rId4" Type="http://schemas.openxmlformats.org/officeDocument/2006/relationships/image" Target="../media/image17.ti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microsoft.com/office/2007/relationships/hdphoto" Target="../media/hdphoto8.wdp"/><Relationship Id="rId5" Type="http://schemas.openxmlformats.org/officeDocument/2006/relationships/image" Target="../media/image10.png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png"/><Relationship Id="rId3" Type="http://schemas.microsoft.com/office/2007/relationships/hdphoto" Target="../media/hdphoto9.wdp"/><Relationship Id="rId7" Type="http://schemas.microsoft.com/office/2007/relationships/hdphoto" Target="../media/hdphoto4.wdp"/><Relationship Id="rId12" Type="http://schemas.microsoft.com/office/2007/relationships/hdphoto" Target="../media/hdphoto1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microsoft.com/office/2007/relationships/hdphoto" Target="../media/hdphoto10.wdp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2.wdp"/><Relationship Id="rId7" Type="http://schemas.microsoft.com/office/2007/relationships/hdphoto" Target="../media/hdphoto4.wdp"/><Relationship Id="rId12" Type="http://schemas.microsoft.com/office/2007/relationships/hdphoto" Target="../media/hdphoto1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microsoft.com/office/2007/relationships/hdphoto" Target="../media/hdphoto10.wdp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0.wdp"/><Relationship Id="rId7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4.wdp"/><Relationship Id="rId5" Type="http://schemas.microsoft.com/office/2007/relationships/hdphoto" Target="../media/hdphoto4.wdp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图片包含 游戏机, 桌子, 食物&#10;&#10;描述已自动生成">
            <a:extLst>
              <a:ext uri="{FF2B5EF4-FFF2-40B4-BE49-F238E27FC236}">
                <a16:creationId xmlns:a16="http://schemas.microsoft.com/office/drawing/2014/main" id="{BB50C777-2448-AABA-5AE1-4A52E0983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5" t="18513" r="23798" b="20569"/>
          <a:stretch/>
        </p:blipFill>
        <p:spPr>
          <a:xfrm>
            <a:off x="9955489" y="945076"/>
            <a:ext cx="932688" cy="82296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5E569F8-FBB5-8A83-B161-131DB2A07B63}"/>
              </a:ext>
            </a:extLst>
          </p:cNvPr>
          <p:cNvSpPr/>
          <p:nvPr/>
        </p:nvSpPr>
        <p:spPr>
          <a:xfrm>
            <a:off x="9076655" y="695177"/>
            <a:ext cx="2662535" cy="3451556"/>
          </a:xfrm>
          <a:prstGeom prst="roundRect">
            <a:avLst>
              <a:gd name="adj" fmla="val 5644"/>
            </a:avLst>
          </a:prstGeom>
          <a:solidFill>
            <a:schemeClr val="accent5">
              <a:lumMod val="20000"/>
              <a:lumOff val="80000"/>
              <a:alpha val="10712"/>
            </a:schemeClr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 descr="卡通人物&#10;&#10;低可信度描述已自动生成">
            <a:extLst>
              <a:ext uri="{FF2B5EF4-FFF2-40B4-BE49-F238E27FC236}">
                <a16:creationId xmlns:a16="http://schemas.microsoft.com/office/drawing/2014/main" id="{AA4616C7-9C8D-B649-9CC7-8F227A32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41" y="650060"/>
            <a:ext cx="1355560" cy="801881"/>
          </a:xfrm>
          <a:prstGeom prst="rect">
            <a:avLst/>
          </a:prstGeom>
        </p:spPr>
      </p:pic>
      <p:pic>
        <p:nvPicPr>
          <p:cNvPr id="25" name="图片 24" descr="图片包含 形状&#10;&#10;描述已自动生成">
            <a:extLst>
              <a:ext uri="{FF2B5EF4-FFF2-40B4-BE49-F238E27FC236}">
                <a16:creationId xmlns:a16="http://schemas.microsoft.com/office/drawing/2014/main" id="{7CEC21B8-90BD-334A-04C8-A67B4DF02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031899" y="1593492"/>
            <a:ext cx="4083846" cy="1725247"/>
          </a:xfrm>
          <a:prstGeom prst="rect">
            <a:avLst/>
          </a:prstGeom>
        </p:spPr>
      </p:pic>
      <p:pic>
        <p:nvPicPr>
          <p:cNvPr id="38" name="图片 37" descr="巧克力饼干在盘子上&#10;&#10;描述已自动生成">
            <a:extLst>
              <a:ext uri="{FF2B5EF4-FFF2-40B4-BE49-F238E27FC236}">
                <a16:creationId xmlns:a16="http://schemas.microsoft.com/office/drawing/2014/main" id="{959425E4-F5B4-3E20-5BA6-395A865AD1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21" t="19922" r="19185" b="18240"/>
          <a:stretch/>
        </p:blipFill>
        <p:spPr>
          <a:xfrm>
            <a:off x="1774635" y="2047345"/>
            <a:ext cx="1550230" cy="1030226"/>
          </a:xfrm>
          <a:prstGeom prst="rect">
            <a:avLst/>
          </a:prstGeom>
        </p:spPr>
      </p:pic>
      <p:pic>
        <p:nvPicPr>
          <p:cNvPr id="43" name="图片 42" descr="巧克力蛋糕&#10;&#10;中度可信度描述已自动生成">
            <a:extLst>
              <a:ext uri="{FF2B5EF4-FFF2-40B4-BE49-F238E27FC236}">
                <a16:creationId xmlns:a16="http://schemas.microsoft.com/office/drawing/2014/main" id="{910FA5FF-876F-C467-C928-60D4681689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74" t="17236" r="19769" b="17796"/>
          <a:stretch/>
        </p:blipFill>
        <p:spPr>
          <a:xfrm>
            <a:off x="1957621" y="3283957"/>
            <a:ext cx="1099095" cy="90625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12507E-4C25-8AF7-934E-CFB7CAC09AB9}"/>
              </a:ext>
            </a:extLst>
          </p:cNvPr>
          <p:cNvSpPr/>
          <p:nvPr/>
        </p:nvSpPr>
        <p:spPr>
          <a:xfrm>
            <a:off x="1769010" y="693432"/>
            <a:ext cx="2901895" cy="3451558"/>
          </a:xfrm>
          <a:prstGeom prst="roundRect">
            <a:avLst>
              <a:gd name="adj" fmla="val 5580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E531C99-A46C-366D-B6E6-31C911037F60}"/>
              </a:ext>
            </a:extLst>
          </p:cNvPr>
          <p:cNvSpPr/>
          <p:nvPr/>
        </p:nvSpPr>
        <p:spPr>
          <a:xfrm>
            <a:off x="5024339" y="693432"/>
            <a:ext cx="3694403" cy="3451556"/>
          </a:xfrm>
          <a:prstGeom prst="roundRect">
            <a:avLst>
              <a:gd name="adj" fmla="val 5644"/>
            </a:avLst>
          </a:prstGeom>
          <a:solidFill>
            <a:schemeClr val="accent6">
              <a:lumMod val="20000"/>
              <a:lumOff val="80000"/>
              <a:alpha val="19125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 descr="A close-up of a structure&#10;&#10;Description automatically generated">
            <a:extLst>
              <a:ext uri="{FF2B5EF4-FFF2-40B4-BE49-F238E27FC236}">
                <a16:creationId xmlns:a16="http://schemas.microsoft.com/office/drawing/2014/main" id="{12652371-EA78-6950-236B-029E770F2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275" t="29008" r="14356" b="20618"/>
          <a:stretch/>
        </p:blipFill>
        <p:spPr>
          <a:xfrm>
            <a:off x="5456291" y="1103783"/>
            <a:ext cx="2333631" cy="1476712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21358B-F7DE-551F-9A83-69426D9BA419}"/>
              </a:ext>
            </a:extLst>
          </p:cNvPr>
          <p:cNvCxnSpPr>
            <a:cxnSpLocks/>
          </p:cNvCxnSpPr>
          <p:nvPr/>
        </p:nvCxnSpPr>
        <p:spPr>
          <a:xfrm>
            <a:off x="5444305" y="1530425"/>
            <a:ext cx="0" cy="8943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F91B1-DDD0-15EC-4524-00CD145DF2AF}"/>
              </a:ext>
            </a:extLst>
          </p:cNvPr>
          <p:cNvCxnSpPr>
            <a:cxnSpLocks/>
          </p:cNvCxnSpPr>
          <p:nvPr/>
        </p:nvCxnSpPr>
        <p:spPr>
          <a:xfrm flipV="1">
            <a:off x="4667553" y="2457534"/>
            <a:ext cx="354048" cy="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C13131-23DF-ECC8-A945-3A20FA65D5B0}"/>
              </a:ext>
            </a:extLst>
          </p:cNvPr>
          <p:cNvSpPr txBox="1"/>
          <p:nvPr/>
        </p:nvSpPr>
        <p:spPr>
          <a:xfrm>
            <a:off x="5362854" y="2691999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Pressure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AB9F81-8437-FE8D-9E5B-2B15E274B621}"/>
              </a:ext>
            </a:extLst>
          </p:cNvPr>
          <p:cNvSpPr/>
          <p:nvPr/>
        </p:nvSpPr>
        <p:spPr>
          <a:xfrm>
            <a:off x="1152019" y="2265272"/>
            <a:ext cx="392766" cy="382992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F34CAC-A527-19B8-099E-BC1BAA2C2E08}"/>
              </a:ext>
            </a:extLst>
          </p:cNvPr>
          <p:cNvSpPr txBox="1"/>
          <p:nvPr/>
        </p:nvSpPr>
        <p:spPr>
          <a:xfrm>
            <a:off x="5456292" y="632879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Structure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2CC5EFF-3DE5-BD9B-E9E3-F049F320AE0E}"/>
              </a:ext>
            </a:extLst>
          </p:cNvPr>
          <p:cNvGrpSpPr/>
          <p:nvPr/>
        </p:nvGrpSpPr>
        <p:grpSpPr>
          <a:xfrm>
            <a:off x="7844440" y="1379706"/>
            <a:ext cx="875820" cy="973313"/>
            <a:chOff x="8269693" y="1061757"/>
            <a:chExt cx="875820" cy="97331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DA62AC9-DE52-75D8-D05B-C5EA0D016225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E1F12D60-99FC-4381-0F26-4C72FC7C1933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EDF32A2-BCEF-67B3-2F8B-C97C1E478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846B202C-ECF2-0EFA-9A63-F05398813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35F0D25-CC93-A2AD-3282-56F29204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A92CC88-E48E-75B8-DBFA-8CCAA37A4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3D6D2B5-E9D9-4601-019F-00911B211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C7AE086-C743-B772-6009-8FC30AD6763D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C54775C-D3A8-915B-8948-9FD0DB2E3EBB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02CC3AE-A46F-FD00-C1A9-3691CF822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CB3898D-66DD-3DC3-3C11-077E853F04C7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DFA68D-8972-17B8-3919-60A03784EF32}"/>
                </a:ext>
              </a:extLst>
            </p:cNvPr>
            <p:cNvSpPr txBox="1"/>
            <p:nvPr/>
          </p:nvSpPr>
          <p:spPr>
            <a:xfrm>
              <a:off x="8635437" y="1328258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EA4E471-C222-6EB6-74C4-F86918D1C596}"/>
              </a:ext>
            </a:extLst>
          </p:cNvPr>
          <p:cNvGrpSpPr/>
          <p:nvPr/>
        </p:nvGrpSpPr>
        <p:grpSpPr>
          <a:xfrm>
            <a:off x="7837180" y="3024532"/>
            <a:ext cx="860634" cy="973313"/>
            <a:chOff x="8269693" y="1061757"/>
            <a:chExt cx="860634" cy="97331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8CC4247-E27B-DAD8-2C8A-01F82B5A8CB3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1A73F31-21CD-A49A-8DCC-758E5A326280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769FCEBA-1813-2222-B0C5-555D0B377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384EDA9C-2971-968D-F8C4-9F4D6348C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AF17B236-CDF5-749F-FF34-F3A86AD75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Straight Connector 1026">
                  <a:extLst>
                    <a:ext uri="{FF2B5EF4-FFF2-40B4-BE49-F238E27FC236}">
                      <a16:creationId xmlns:a16="http://schemas.microsoft.com/office/drawing/2014/main" id="{C40B9607-C81A-3843-08D2-485B66B75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B918E91C-0AE7-8263-87DF-87A41845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C904AA9-F356-1445-8099-E39688D90018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02334AB-B22C-806B-E2CE-3E2EDCD71883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0CCF1AB-3236-19E3-2F00-75EE2D4F0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47641AF-3029-24D6-CE45-379C0C51FF08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6B783F0-9141-3B75-2443-0C1B871970E8}"/>
                </a:ext>
              </a:extLst>
            </p:cNvPr>
            <p:cNvSpPr txBox="1"/>
            <p:nvPr/>
          </p:nvSpPr>
          <p:spPr>
            <a:xfrm>
              <a:off x="8609030" y="1317600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339055B-F03C-138E-CDC3-A0417C7DA135}"/>
              </a:ext>
            </a:extLst>
          </p:cNvPr>
          <p:cNvGrpSpPr/>
          <p:nvPr/>
        </p:nvGrpSpPr>
        <p:grpSpPr>
          <a:xfrm>
            <a:off x="6154978" y="1091930"/>
            <a:ext cx="938611" cy="1640009"/>
            <a:chOff x="6001684" y="759776"/>
            <a:chExt cx="938611" cy="1640009"/>
          </a:xfrm>
        </p:grpSpPr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118AFCC7-5FB6-124B-8EE9-6FDD37BDB233}"/>
                </a:ext>
              </a:extLst>
            </p:cNvPr>
            <p:cNvSpPr/>
            <p:nvPr/>
          </p:nvSpPr>
          <p:spPr>
            <a:xfrm>
              <a:off x="6001684" y="894259"/>
              <a:ext cx="832894" cy="1416610"/>
            </a:xfrm>
            <a:prstGeom prst="roundRect">
              <a:avLst>
                <a:gd name="adj" fmla="val 13875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4D5181D-41B0-E7BF-E2A9-6D7D40BD481E}"/>
                </a:ext>
              </a:extLst>
            </p:cNvPr>
            <p:cNvSpPr txBox="1"/>
            <p:nvPr/>
          </p:nvSpPr>
          <p:spPr>
            <a:xfrm>
              <a:off x="6415037" y="759776"/>
              <a:ext cx="5252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BF47AEAB-71D4-6585-DDC8-EA517B2AD980}"/>
                </a:ext>
              </a:extLst>
            </p:cNvPr>
            <p:cNvSpPr txBox="1"/>
            <p:nvPr/>
          </p:nvSpPr>
          <p:spPr>
            <a:xfrm>
              <a:off x="6415037" y="1845787"/>
              <a:ext cx="5252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3D5A6EC-70F7-1264-020F-275A3B81A324}"/>
              </a:ext>
            </a:extLst>
          </p:cNvPr>
          <p:cNvSpPr txBox="1"/>
          <p:nvPr/>
        </p:nvSpPr>
        <p:spPr>
          <a:xfrm>
            <a:off x="6055060" y="1099671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F00CDFA-FAF2-A1E2-745C-F5086FD23F34}"/>
              </a:ext>
            </a:extLst>
          </p:cNvPr>
          <p:cNvSpPr txBox="1"/>
          <p:nvPr/>
        </p:nvSpPr>
        <p:spPr>
          <a:xfrm>
            <a:off x="6055060" y="2185682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FA3940D1-C8AA-E987-8529-06BDCE1972AC}"/>
              </a:ext>
            </a:extLst>
          </p:cNvPr>
          <p:cNvSpPr txBox="1"/>
          <p:nvPr/>
        </p:nvSpPr>
        <p:spPr>
          <a:xfrm>
            <a:off x="5105672" y="167914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AA7FE5C9-77C9-E864-8F4E-127BC9B746AC}"/>
              </a:ext>
            </a:extLst>
          </p:cNvPr>
          <p:cNvCxnSpPr>
            <a:cxnSpLocks/>
          </p:cNvCxnSpPr>
          <p:nvPr/>
        </p:nvCxnSpPr>
        <p:spPr>
          <a:xfrm>
            <a:off x="5487345" y="3576837"/>
            <a:ext cx="0" cy="4251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3765192B-1187-5920-45C5-34766228185E}"/>
              </a:ext>
            </a:extLst>
          </p:cNvPr>
          <p:cNvSpPr txBox="1"/>
          <p:nvPr/>
        </p:nvSpPr>
        <p:spPr>
          <a:xfrm>
            <a:off x="5093862" y="347547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CEA1A-60A3-8AFB-2C83-D61C7DEA9151}"/>
              </a:ext>
            </a:extLst>
          </p:cNvPr>
          <p:cNvSpPr txBox="1"/>
          <p:nvPr/>
        </p:nvSpPr>
        <p:spPr>
          <a:xfrm>
            <a:off x="3211530" y="3266835"/>
            <a:ext cx="1302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CNT@</a:t>
            </a:r>
          </a:p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04E1F-6B99-D143-3ADE-98CA0CF6D1CE}"/>
              </a:ext>
            </a:extLst>
          </p:cNvPr>
          <p:cNvSpPr txBox="1"/>
          <p:nvPr/>
        </p:nvSpPr>
        <p:spPr>
          <a:xfrm>
            <a:off x="3221763" y="820996"/>
            <a:ext cx="10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C76D84-11E3-2876-2255-E8C325D567EF}"/>
              </a:ext>
            </a:extLst>
          </p:cNvPr>
          <p:cNvSpPr txBox="1"/>
          <p:nvPr/>
        </p:nvSpPr>
        <p:spPr>
          <a:xfrm>
            <a:off x="3076726" y="2027964"/>
            <a:ext cx="1701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sz="30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/>
              <a:t>Pressure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en-US" sz="2400" dirty="0"/>
              <a:t>ensor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0F56615-0491-AB7C-B0AE-78E9A5C902EC}"/>
              </a:ext>
            </a:extLst>
          </p:cNvPr>
          <p:cNvSpPr txBox="1"/>
          <p:nvPr/>
        </p:nvSpPr>
        <p:spPr>
          <a:xfrm>
            <a:off x="9098749" y="3669909"/>
            <a:ext cx="262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of the CNT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0E5E-741E-7BB1-155D-10164271077A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348402" y="820996"/>
            <a:ext cx="420608" cy="1444276"/>
          </a:xfrm>
          <a:prstGeom prst="straightConnector1">
            <a:avLst/>
          </a:prstGeom>
          <a:ln w="222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8AE2B51F-906E-EFA0-1F0E-BB67AFACC6F0}"/>
              </a:ext>
            </a:extLst>
          </p:cNvPr>
          <p:cNvCxnSpPr>
            <a:cxnSpLocks/>
          </p:cNvCxnSpPr>
          <p:nvPr/>
        </p:nvCxnSpPr>
        <p:spPr>
          <a:xfrm flipH="1" flipV="1">
            <a:off x="1369040" y="2664314"/>
            <a:ext cx="399970" cy="1354259"/>
          </a:xfrm>
          <a:prstGeom prst="straightConnector1">
            <a:avLst/>
          </a:prstGeom>
          <a:ln w="222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69C2AC7-581D-CF36-6FB0-9DD4B82AF0B1}"/>
              </a:ext>
            </a:extLst>
          </p:cNvPr>
          <p:cNvSpPr txBox="1"/>
          <p:nvPr/>
        </p:nvSpPr>
        <p:spPr>
          <a:xfrm>
            <a:off x="9365359" y="1801711"/>
            <a:ext cx="208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foam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D349EFF-6E91-2B34-CF16-D3EC4078C4CA}"/>
              </a:ext>
            </a:extLst>
          </p:cNvPr>
          <p:cNvSpPr txBox="1"/>
          <p:nvPr/>
        </p:nvSpPr>
        <p:spPr>
          <a:xfrm>
            <a:off x="4181771" y="60604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4C987C12-0FB9-2E0C-9287-0009B564B6CB}"/>
              </a:ext>
            </a:extLst>
          </p:cNvPr>
          <p:cNvSpPr txBox="1"/>
          <p:nvPr/>
        </p:nvSpPr>
        <p:spPr>
          <a:xfrm>
            <a:off x="8165295" y="60735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63481307-73E8-7973-62CF-9D16DB36925E}"/>
              </a:ext>
            </a:extLst>
          </p:cNvPr>
          <p:cNvSpPr txBox="1"/>
          <p:nvPr/>
        </p:nvSpPr>
        <p:spPr>
          <a:xfrm>
            <a:off x="11148052" y="653531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10" name="Picture 9" descr="A close-up of a structure&#10;&#10;Description automatically generated">
            <a:extLst>
              <a:ext uri="{FF2B5EF4-FFF2-40B4-BE49-F238E27FC236}">
                <a16:creationId xmlns:a16="http://schemas.microsoft.com/office/drawing/2014/main" id="{F6BA8FC9-28EE-A398-5666-2E9F22A35B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535" b="60665" l="17993" r="82130">
                        <a14:foregroundMark x1="20563" y1="43352" x2="18237" y2="46260"/>
                        <a14:foregroundMark x1="18482" y1="59003" x2="18482" y2="59003"/>
                        <a14:foregroundMark x1="19461" y1="57756" x2="74908" y2="55263"/>
                        <a14:foregroundMark x1="74908" y1="55263" x2="80783" y2="56787"/>
                        <a14:foregroundMark x1="80783" y1="45568" x2="82252" y2="47507"/>
                        <a14:foregroundMark x1="81028" y1="59280" x2="81028" y2="59280"/>
                        <a14:foregroundMark x1="33537" y1="60665" x2="61689" y2="59003"/>
                      </a14:backgroundRemoval>
                    </a14:imgEffect>
                  </a14:imgLayer>
                </a14:imgProps>
              </a:ext>
            </a:extLst>
          </a:blip>
          <a:srcRect l="15296" t="35125" r="15127" b="38565"/>
          <a:stretch/>
        </p:blipFill>
        <p:spPr>
          <a:xfrm>
            <a:off x="5506229" y="3328900"/>
            <a:ext cx="2314752" cy="773765"/>
          </a:xfrm>
          <a:prstGeom prst="rect">
            <a:avLst/>
          </a:prstGeom>
        </p:spPr>
      </p:pic>
      <p:pic>
        <p:nvPicPr>
          <p:cNvPr id="2" name="Picture 1" descr="Close-up of a microscope view of a bunch of thin wires&#10;&#10;Description automatically generated">
            <a:extLst>
              <a:ext uri="{FF2B5EF4-FFF2-40B4-BE49-F238E27FC236}">
                <a16:creationId xmlns:a16="http://schemas.microsoft.com/office/drawing/2014/main" id="{27153009-9CBA-AEB4-BD6E-127E96E71C1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0416"/>
          <a:stretch/>
        </p:blipFill>
        <p:spPr>
          <a:xfrm>
            <a:off x="9365359" y="2297138"/>
            <a:ext cx="2084536" cy="140056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4489BA-F7FA-0CD3-C03B-6BB3E1F00DE0}"/>
              </a:ext>
            </a:extLst>
          </p:cNvPr>
          <p:cNvCxnSpPr>
            <a:cxnSpLocks/>
          </p:cNvCxnSpPr>
          <p:nvPr/>
        </p:nvCxnSpPr>
        <p:spPr>
          <a:xfrm>
            <a:off x="6154977" y="3097789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E75972-B597-720B-2F75-81DD4564C515}"/>
              </a:ext>
            </a:extLst>
          </p:cNvPr>
          <p:cNvCxnSpPr>
            <a:cxnSpLocks/>
          </p:cNvCxnSpPr>
          <p:nvPr/>
        </p:nvCxnSpPr>
        <p:spPr>
          <a:xfrm>
            <a:off x="6505680" y="3102446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AA69DB-B400-163D-B848-E28A659E82B2}"/>
              </a:ext>
            </a:extLst>
          </p:cNvPr>
          <p:cNvCxnSpPr>
            <a:cxnSpLocks/>
          </p:cNvCxnSpPr>
          <p:nvPr/>
        </p:nvCxnSpPr>
        <p:spPr>
          <a:xfrm>
            <a:off x="6839859" y="3097789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185F26-8DCB-A388-DD11-DDB95DA257AA}"/>
              </a:ext>
            </a:extLst>
          </p:cNvPr>
          <p:cNvCxnSpPr>
            <a:cxnSpLocks/>
          </p:cNvCxnSpPr>
          <p:nvPr/>
        </p:nvCxnSpPr>
        <p:spPr>
          <a:xfrm>
            <a:off x="7190562" y="3102446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8B62220-AE30-DEE2-5305-5E826B5033F2}"/>
              </a:ext>
            </a:extLst>
          </p:cNvPr>
          <p:cNvSpPr txBox="1"/>
          <p:nvPr/>
        </p:nvSpPr>
        <p:spPr>
          <a:xfrm>
            <a:off x="6583341" y="3357411"/>
            <a:ext cx="525258" cy="39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6EC048E-9147-70EC-EEA8-59161BB20B9C}"/>
              </a:ext>
            </a:extLst>
          </p:cNvPr>
          <p:cNvSpPr txBox="1"/>
          <p:nvPr/>
        </p:nvSpPr>
        <p:spPr>
          <a:xfrm>
            <a:off x="6113341" y="3368963"/>
            <a:ext cx="52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EB4B9EDA-BED0-C674-4F5E-B03E41722692}"/>
              </a:ext>
            </a:extLst>
          </p:cNvPr>
          <p:cNvCxnSpPr>
            <a:cxnSpLocks/>
          </p:cNvCxnSpPr>
          <p:nvPr/>
        </p:nvCxnSpPr>
        <p:spPr>
          <a:xfrm flipH="1">
            <a:off x="7849667" y="3333917"/>
            <a:ext cx="0" cy="283563"/>
          </a:xfrm>
          <a:prstGeom prst="line">
            <a:avLst/>
          </a:prstGeom>
          <a:ln w="28575">
            <a:solidFill>
              <a:srgbClr val="FF0000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4" name="Rounded Rectangle 1043">
            <a:extLst>
              <a:ext uri="{FF2B5EF4-FFF2-40B4-BE49-F238E27FC236}">
                <a16:creationId xmlns:a16="http://schemas.microsoft.com/office/drawing/2014/main" id="{D7842FB8-2C26-67A4-0193-1B25556738D7}"/>
              </a:ext>
            </a:extLst>
          </p:cNvPr>
          <p:cNvSpPr/>
          <p:nvPr/>
        </p:nvSpPr>
        <p:spPr>
          <a:xfrm>
            <a:off x="6210447" y="3495511"/>
            <a:ext cx="832894" cy="605037"/>
          </a:xfrm>
          <a:prstGeom prst="roundRect">
            <a:avLst>
              <a:gd name="adj" fmla="val 13875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2336244A-D162-F039-4A3F-45BF8C7F16C1}"/>
              </a:ext>
            </a:extLst>
          </p:cNvPr>
          <p:cNvSpPr txBox="1"/>
          <p:nvPr/>
        </p:nvSpPr>
        <p:spPr>
          <a:xfrm>
            <a:off x="6600376" y="3708692"/>
            <a:ext cx="52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8A46446A-354B-A56E-1167-7F4EDD009837}"/>
              </a:ext>
            </a:extLst>
          </p:cNvPr>
          <p:cNvSpPr txBox="1"/>
          <p:nvPr/>
        </p:nvSpPr>
        <p:spPr>
          <a:xfrm>
            <a:off x="6142622" y="3711761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578D8-7699-B26D-20FB-70867D5E0C9E}"/>
              </a:ext>
            </a:extLst>
          </p:cNvPr>
          <p:cNvSpPr/>
          <p:nvPr/>
        </p:nvSpPr>
        <p:spPr>
          <a:xfrm>
            <a:off x="11177348" y="2300762"/>
            <a:ext cx="272548" cy="41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CFE258C-CD20-4640-B300-EF6A9B27B4A2}"/>
              </a:ext>
            </a:extLst>
          </p:cNvPr>
          <p:cNvSpPr txBox="1"/>
          <p:nvPr/>
        </p:nvSpPr>
        <p:spPr>
          <a:xfrm>
            <a:off x="11148052" y="2204035"/>
            <a:ext cx="59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FC6641-608B-CA1B-D778-A787CDC1314F}"/>
              </a:ext>
            </a:extLst>
          </p:cNvPr>
          <p:cNvCxnSpPr>
            <a:cxnSpLocks/>
          </p:cNvCxnSpPr>
          <p:nvPr/>
        </p:nvCxnSpPr>
        <p:spPr>
          <a:xfrm flipV="1">
            <a:off x="2958351" y="812272"/>
            <a:ext cx="0" cy="45720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5A3BBD-0ABF-0134-03FE-9CCB06C3D224}"/>
              </a:ext>
            </a:extLst>
          </p:cNvPr>
          <p:cNvSpPr txBox="1"/>
          <p:nvPr/>
        </p:nvSpPr>
        <p:spPr>
          <a:xfrm>
            <a:off x="2762984" y="1088516"/>
            <a:ext cx="1148243" cy="53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253B6-CE7F-48D5-A8CF-2E52BFC7DA7E}"/>
              </a:ext>
            </a:extLst>
          </p:cNvPr>
          <p:cNvSpPr txBox="1"/>
          <p:nvPr/>
        </p:nvSpPr>
        <p:spPr>
          <a:xfrm>
            <a:off x="2404537" y="2979989"/>
            <a:ext cx="120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5mm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F3FEFE-42AC-274A-BC27-D29CC97D58A6}"/>
              </a:ext>
            </a:extLst>
          </p:cNvPr>
          <p:cNvCxnSpPr>
            <a:cxnSpLocks/>
          </p:cNvCxnSpPr>
          <p:nvPr/>
        </p:nvCxnSpPr>
        <p:spPr>
          <a:xfrm>
            <a:off x="2919176" y="3605788"/>
            <a:ext cx="9401" cy="392907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B71D58-C204-C4E5-409C-BC727DFBB57A}"/>
              </a:ext>
            </a:extLst>
          </p:cNvPr>
          <p:cNvCxnSpPr>
            <a:cxnSpLocks/>
          </p:cNvCxnSpPr>
          <p:nvPr/>
        </p:nvCxnSpPr>
        <p:spPr>
          <a:xfrm flipV="1">
            <a:off x="8729093" y="2466049"/>
            <a:ext cx="354048" cy="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CF552DB1-875B-EBD3-A463-F3DCC0DDEEC8}"/>
              </a:ext>
            </a:extLst>
          </p:cNvPr>
          <p:cNvSpPr/>
          <p:nvPr/>
        </p:nvSpPr>
        <p:spPr>
          <a:xfrm rot="20565851">
            <a:off x="2303486" y="1255418"/>
            <a:ext cx="433303" cy="927737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4E01B5CA-5C03-BCF4-7FB3-A6664D716F9E}"/>
              </a:ext>
            </a:extLst>
          </p:cNvPr>
          <p:cNvSpPr/>
          <p:nvPr/>
        </p:nvSpPr>
        <p:spPr>
          <a:xfrm rot="10607398">
            <a:off x="1835112" y="2821974"/>
            <a:ext cx="321651" cy="68394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8" grpId="0"/>
      <p:bldP spid="1057" grpId="0"/>
      <p:bldP spid="106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33BF1-8E64-6210-125D-970D814A0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2208" t="24140" r="17946" b="50000"/>
          <a:stretch/>
        </p:blipFill>
        <p:spPr>
          <a:xfrm>
            <a:off x="3935896" y="1921565"/>
            <a:ext cx="4651513" cy="1507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E0B5D-0DB9-71A0-97E5-1BDB09EF64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3838" t="48319" r="41636" b="36154"/>
          <a:stretch/>
        </p:blipFill>
        <p:spPr>
          <a:xfrm>
            <a:off x="4360371" y="3457952"/>
            <a:ext cx="1129004" cy="905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B55501-25E5-048B-CBA4-CE65A36FFF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>
            <a:off x="6072970" y="3458763"/>
            <a:ext cx="573231" cy="82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01075-592B-BCDF-31B1-7634BAEBA0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4198" t="47509" r="42716" b="40166"/>
          <a:stretch/>
        </p:blipFill>
        <p:spPr>
          <a:xfrm>
            <a:off x="7010325" y="3434723"/>
            <a:ext cx="1222311" cy="86346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12507E-4C25-8AF7-934E-CFB7CAC09AB9}"/>
              </a:ext>
            </a:extLst>
          </p:cNvPr>
          <p:cNvSpPr/>
          <p:nvPr/>
        </p:nvSpPr>
        <p:spPr>
          <a:xfrm>
            <a:off x="6082781" y="2890936"/>
            <a:ext cx="538065" cy="4292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AC8D24-2AE7-40EE-F5E0-38A051D0E68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501055" y="3105540"/>
            <a:ext cx="1581726" cy="33745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0A4779-5B97-9966-B1DE-79F92F468B0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620846" y="3105540"/>
            <a:ext cx="1761564" cy="33745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DEAA64-AE12-77B7-1CAB-8FAFCF272245}"/>
              </a:ext>
            </a:extLst>
          </p:cNvPr>
          <p:cNvSpPr/>
          <p:nvPr/>
        </p:nvSpPr>
        <p:spPr>
          <a:xfrm rot="5400000">
            <a:off x="5869964" y="1923113"/>
            <a:ext cx="1091680" cy="413145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CEA1A-60A3-8AFB-2C83-D61C7DEA9151}"/>
              </a:ext>
            </a:extLst>
          </p:cNvPr>
          <p:cNvSpPr txBox="1"/>
          <p:nvPr/>
        </p:nvSpPr>
        <p:spPr>
          <a:xfrm>
            <a:off x="4336168" y="4186693"/>
            <a:ext cx="148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CNT@PDMS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04E1F-6B99-D143-3ADE-98CA0CF6D1CE}"/>
              </a:ext>
            </a:extLst>
          </p:cNvPr>
          <p:cNvSpPr txBox="1"/>
          <p:nvPr/>
        </p:nvSpPr>
        <p:spPr>
          <a:xfrm>
            <a:off x="5803315" y="4186693"/>
            <a:ext cx="105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8CCD24-9972-C837-D1D9-EFE46515C2C5}"/>
              </a:ext>
            </a:extLst>
          </p:cNvPr>
          <p:cNvSpPr txBox="1"/>
          <p:nvPr/>
        </p:nvSpPr>
        <p:spPr>
          <a:xfrm>
            <a:off x="6873097" y="4198152"/>
            <a:ext cx="167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sensor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F9639B-B148-41AF-1A28-8229D959F726}"/>
              </a:ext>
            </a:extLst>
          </p:cNvPr>
          <p:cNvCxnSpPr>
            <a:cxnSpLocks/>
          </p:cNvCxnSpPr>
          <p:nvPr/>
        </p:nvCxnSpPr>
        <p:spPr>
          <a:xfrm>
            <a:off x="6142320" y="3610290"/>
            <a:ext cx="2880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3F7A31-5252-8FF4-2967-1E7E1BFC5611}"/>
              </a:ext>
            </a:extLst>
          </p:cNvPr>
          <p:cNvSpPr txBox="1"/>
          <p:nvPr/>
        </p:nvSpPr>
        <p:spPr>
          <a:xfrm>
            <a:off x="5541912" y="3429000"/>
            <a:ext cx="756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61566E-4358-D1D5-D0CD-4EF8C8394F3D}"/>
              </a:ext>
            </a:extLst>
          </p:cNvPr>
          <p:cNvCxnSpPr>
            <a:cxnSpLocks/>
          </p:cNvCxnSpPr>
          <p:nvPr/>
        </p:nvCxnSpPr>
        <p:spPr>
          <a:xfrm>
            <a:off x="5345375" y="3815042"/>
            <a:ext cx="0" cy="261367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2EAD69-C30B-72D2-DD9C-B05BEC68C9CE}"/>
              </a:ext>
            </a:extLst>
          </p:cNvPr>
          <p:cNvSpPr txBox="1"/>
          <p:nvPr/>
        </p:nvSpPr>
        <p:spPr>
          <a:xfrm>
            <a:off x="5260753" y="3776448"/>
            <a:ext cx="693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3mm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AF50B-10EB-6D95-701E-4783E956B7EE}"/>
              </a:ext>
            </a:extLst>
          </p:cNvPr>
          <p:cNvCxnSpPr>
            <a:cxnSpLocks/>
          </p:cNvCxnSpPr>
          <p:nvPr/>
        </p:nvCxnSpPr>
        <p:spPr>
          <a:xfrm flipV="1">
            <a:off x="7621480" y="4017078"/>
            <a:ext cx="503418" cy="281113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18197A6-02C6-97FD-AB10-31E0DDD401DF}"/>
              </a:ext>
            </a:extLst>
          </p:cNvPr>
          <p:cNvSpPr txBox="1"/>
          <p:nvPr/>
        </p:nvSpPr>
        <p:spPr>
          <a:xfrm>
            <a:off x="7763527" y="4024468"/>
            <a:ext cx="81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21358B-F7DE-551F-9A83-69426D9BA419}"/>
              </a:ext>
            </a:extLst>
          </p:cNvPr>
          <p:cNvCxnSpPr>
            <a:cxnSpLocks/>
          </p:cNvCxnSpPr>
          <p:nvPr/>
        </p:nvCxnSpPr>
        <p:spPr>
          <a:xfrm>
            <a:off x="7697680" y="3552470"/>
            <a:ext cx="407140" cy="171912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D15CE53-2941-68F4-A826-14E43988B5EE}"/>
              </a:ext>
            </a:extLst>
          </p:cNvPr>
          <p:cNvSpPr txBox="1"/>
          <p:nvPr/>
        </p:nvSpPr>
        <p:spPr>
          <a:xfrm>
            <a:off x="7777898" y="3377968"/>
            <a:ext cx="81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10mm</a:t>
            </a:r>
          </a:p>
        </p:txBody>
      </p:sp>
    </p:spTree>
    <p:extLst>
      <p:ext uri="{BB962C8B-B14F-4D97-AF65-F5344CB8AC3E}">
        <p14:creationId xmlns:p14="http://schemas.microsoft.com/office/powerpoint/2010/main" val="33049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0B76DD-F69E-D5AA-C191-F5251A434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4905" t="44451" r="40425" b="39912"/>
          <a:stretch/>
        </p:blipFill>
        <p:spPr>
          <a:xfrm>
            <a:off x="7087234" y="3387005"/>
            <a:ext cx="1140245" cy="911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D9D576-78C3-98DC-D4EF-5623E473E1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4405" t="44854" r="26318" b="38809"/>
          <a:stretch/>
        </p:blipFill>
        <p:spPr>
          <a:xfrm>
            <a:off x="4174261" y="2098918"/>
            <a:ext cx="4487403" cy="13999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52E5F9-9DCB-D31E-C76F-53727E4586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6845" t="64649" r="37054" b="21601"/>
          <a:stretch/>
        </p:blipFill>
        <p:spPr>
          <a:xfrm>
            <a:off x="4423549" y="3545323"/>
            <a:ext cx="1140245" cy="730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B55501-25E5-048B-CBA4-CE65A36FFF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>
            <a:off x="6072970" y="3458763"/>
            <a:ext cx="573231" cy="82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01075-592B-BCDF-31B1-7634BAEBA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4198" t="47509" r="42716" b="40166"/>
          <a:stretch/>
        </p:blipFill>
        <p:spPr>
          <a:xfrm>
            <a:off x="9203361" y="2904086"/>
            <a:ext cx="1222311" cy="86346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12507E-4C25-8AF7-934E-CFB7CAC09AB9}"/>
              </a:ext>
            </a:extLst>
          </p:cNvPr>
          <p:cNvSpPr/>
          <p:nvPr/>
        </p:nvSpPr>
        <p:spPr>
          <a:xfrm>
            <a:off x="6082781" y="2890936"/>
            <a:ext cx="538065" cy="4292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AC8D24-2AE7-40EE-F5E0-38A051D0E68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501055" y="3105540"/>
            <a:ext cx="1581726" cy="33745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0A4779-5B97-9966-B1DE-79F92F468B0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620846" y="3105540"/>
            <a:ext cx="1761564" cy="33745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DEAA64-AE12-77B7-1CAB-8FAFCF272245}"/>
              </a:ext>
            </a:extLst>
          </p:cNvPr>
          <p:cNvSpPr/>
          <p:nvPr/>
        </p:nvSpPr>
        <p:spPr>
          <a:xfrm rot="5400000">
            <a:off x="5890564" y="1921831"/>
            <a:ext cx="1091680" cy="413145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CEA1A-60A3-8AFB-2C83-D61C7DEA9151}"/>
              </a:ext>
            </a:extLst>
          </p:cNvPr>
          <p:cNvSpPr txBox="1"/>
          <p:nvPr/>
        </p:nvSpPr>
        <p:spPr>
          <a:xfrm>
            <a:off x="4336169" y="4186693"/>
            <a:ext cx="138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dirty="0"/>
              <a:t>CNT@PDMS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04E1F-6B99-D143-3ADE-98CA0CF6D1CE}"/>
              </a:ext>
            </a:extLst>
          </p:cNvPr>
          <p:cNvSpPr txBox="1"/>
          <p:nvPr/>
        </p:nvSpPr>
        <p:spPr>
          <a:xfrm>
            <a:off x="5803315" y="4186693"/>
            <a:ext cx="105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dirty="0"/>
              <a:t>Patch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8CCD24-9972-C837-D1D9-EFE46515C2C5}"/>
              </a:ext>
            </a:extLst>
          </p:cNvPr>
          <p:cNvSpPr txBox="1"/>
          <p:nvPr/>
        </p:nvSpPr>
        <p:spPr>
          <a:xfrm>
            <a:off x="6873097" y="4198152"/>
            <a:ext cx="167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dirty="0"/>
              <a:t>Pressure sensor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F9639B-B148-41AF-1A28-8229D959F726}"/>
              </a:ext>
            </a:extLst>
          </p:cNvPr>
          <p:cNvCxnSpPr>
            <a:cxnSpLocks/>
          </p:cNvCxnSpPr>
          <p:nvPr/>
        </p:nvCxnSpPr>
        <p:spPr>
          <a:xfrm>
            <a:off x="6142320" y="3610290"/>
            <a:ext cx="2880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3F7A31-5252-8FF4-2967-1E7E1BFC5611}"/>
              </a:ext>
            </a:extLst>
          </p:cNvPr>
          <p:cNvSpPr txBox="1"/>
          <p:nvPr/>
        </p:nvSpPr>
        <p:spPr>
          <a:xfrm>
            <a:off x="5541912" y="3429000"/>
            <a:ext cx="756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6mm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61566E-4358-D1D5-D0CD-4EF8C8394F3D}"/>
              </a:ext>
            </a:extLst>
          </p:cNvPr>
          <p:cNvCxnSpPr>
            <a:cxnSpLocks/>
          </p:cNvCxnSpPr>
          <p:nvPr/>
        </p:nvCxnSpPr>
        <p:spPr>
          <a:xfrm>
            <a:off x="5291918" y="3798474"/>
            <a:ext cx="0" cy="225994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2EAD69-C30B-72D2-DD9C-B05BEC68C9CE}"/>
              </a:ext>
            </a:extLst>
          </p:cNvPr>
          <p:cNvSpPr txBox="1"/>
          <p:nvPr/>
        </p:nvSpPr>
        <p:spPr>
          <a:xfrm>
            <a:off x="5216867" y="3738465"/>
            <a:ext cx="693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3mm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AF50B-10EB-6D95-701E-4783E956B7EE}"/>
              </a:ext>
            </a:extLst>
          </p:cNvPr>
          <p:cNvCxnSpPr>
            <a:cxnSpLocks/>
          </p:cNvCxnSpPr>
          <p:nvPr/>
        </p:nvCxnSpPr>
        <p:spPr>
          <a:xfrm flipV="1">
            <a:off x="7841147" y="3972625"/>
            <a:ext cx="219911" cy="314138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18197A6-02C6-97FD-AB10-31E0DDD401DF}"/>
              </a:ext>
            </a:extLst>
          </p:cNvPr>
          <p:cNvSpPr txBox="1"/>
          <p:nvPr/>
        </p:nvSpPr>
        <p:spPr>
          <a:xfrm>
            <a:off x="7794643" y="4017416"/>
            <a:ext cx="81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10mm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21358B-F7DE-551F-9A83-69426D9BA419}"/>
              </a:ext>
            </a:extLst>
          </p:cNvPr>
          <p:cNvCxnSpPr>
            <a:cxnSpLocks/>
          </p:cNvCxnSpPr>
          <p:nvPr/>
        </p:nvCxnSpPr>
        <p:spPr>
          <a:xfrm>
            <a:off x="7577744" y="3581691"/>
            <a:ext cx="526806" cy="161071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D15CE53-2941-68F4-A826-14E43988B5EE}"/>
              </a:ext>
            </a:extLst>
          </p:cNvPr>
          <p:cNvSpPr txBox="1"/>
          <p:nvPr/>
        </p:nvSpPr>
        <p:spPr>
          <a:xfrm>
            <a:off x="7607986" y="3366880"/>
            <a:ext cx="81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10mm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7A3A2-ABF6-371C-7908-74995C137D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0075" t="43424" r="11177" b="24982"/>
          <a:stretch/>
        </p:blipFill>
        <p:spPr>
          <a:xfrm>
            <a:off x="111211" y="-36459"/>
            <a:ext cx="5343352" cy="1841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608B9-3A4C-BD18-297D-F5C81FCC99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25494" t="42809" r="24662" b="36144"/>
          <a:stretch/>
        </p:blipFill>
        <p:spPr>
          <a:xfrm>
            <a:off x="5920049" y="0"/>
            <a:ext cx="4681063" cy="14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7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metal object&#10;&#10;Description automatically generated">
            <a:extLst>
              <a:ext uri="{FF2B5EF4-FFF2-40B4-BE49-F238E27FC236}">
                <a16:creationId xmlns:a16="http://schemas.microsoft.com/office/drawing/2014/main" id="{78D7B3ED-EB5C-950E-C9EE-092456333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34099" t="40138" r="26644" b="38067"/>
          <a:stretch/>
        </p:blipFill>
        <p:spPr>
          <a:xfrm>
            <a:off x="4143900" y="1684900"/>
            <a:ext cx="4464131" cy="1858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0B76DD-F69E-D5AA-C191-F5251A4342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4905" t="44451" r="40425" b="39912"/>
          <a:stretch/>
        </p:blipFill>
        <p:spPr>
          <a:xfrm>
            <a:off x="7087234" y="3387005"/>
            <a:ext cx="1140245" cy="9115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52E5F9-9DCB-D31E-C76F-53727E4586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6845" t="64649" r="37054" b="21601"/>
          <a:stretch/>
        </p:blipFill>
        <p:spPr>
          <a:xfrm>
            <a:off x="4423549" y="3545323"/>
            <a:ext cx="1140245" cy="730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B55501-25E5-048B-CBA4-CE65A36FFF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>
            <a:off x="6072970" y="3458763"/>
            <a:ext cx="573231" cy="82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12507E-4C25-8AF7-934E-CFB7CAC09AB9}"/>
              </a:ext>
            </a:extLst>
          </p:cNvPr>
          <p:cNvSpPr/>
          <p:nvPr/>
        </p:nvSpPr>
        <p:spPr>
          <a:xfrm>
            <a:off x="6082781" y="2890936"/>
            <a:ext cx="538065" cy="4292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AC8D24-2AE7-40EE-F5E0-38A051D0E68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501055" y="3105540"/>
            <a:ext cx="1581726" cy="33745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0A4779-5B97-9966-B1DE-79F92F468B0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620846" y="3105540"/>
            <a:ext cx="1761564" cy="33745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DEAA64-AE12-77B7-1CAB-8FAFCF272245}"/>
              </a:ext>
            </a:extLst>
          </p:cNvPr>
          <p:cNvSpPr/>
          <p:nvPr/>
        </p:nvSpPr>
        <p:spPr>
          <a:xfrm rot="5400000">
            <a:off x="5890564" y="1921831"/>
            <a:ext cx="1091680" cy="413145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CEA1A-60A3-8AFB-2C83-D61C7DEA9151}"/>
              </a:ext>
            </a:extLst>
          </p:cNvPr>
          <p:cNvSpPr txBox="1"/>
          <p:nvPr/>
        </p:nvSpPr>
        <p:spPr>
          <a:xfrm>
            <a:off x="4336169" y="4186693"/>
            <a:ext cx="138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dirty="0"/>
              <a:t>CNT@PDMS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04E1F-6B99-D143-3ADE-98CA0CF6D1CE}"/>
              </a:ext>
            </a:extLst>
          </p:cNvPr>
          <p:cNvSpPr txBox="1"/>
          <p:nvPr/>
        </p:nvSpPr>
        <p:spPr>
          <a:xfrm>
            <a:off x="5803315" y="4186693"/>
            <a:ext cx="105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dirty="0"/>
              <a:t>Patch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8CCD24-9972-C837-D1D9-EFE46515C2C5}"/>
              </a:ext>
            </a:extLst>
          </p:cNvPr>
          <p:cNvSpPr txBox="1"/>
          <p:nvPr/>
        </p:nvSpPr>
        <p:spPr>
          <a:xfrm>
            <a:off x="6873097" y="4198152"/>
            <a:ext cx="167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dirty="0"/>
              <a:t>Pressure sensor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F9639B-B148-41AF-1A28-8229D959F726}"/>
              </a:ext>
            </a:extLst>
          </p:cNvPr>
          <p:cNvCxnSpPr>
            <a:cxnSpLocks/>
          </p:cNvCxnSpPr>
          <p:nvPr/>
        </p:nvCxnSpPr>
        <p:spPr>
          <a:xfrm>
            <a:off x="6142320" y="3610290"/>
            <a:ext cx="2880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3F7A31-5252-8FF4-2967-1E7E1BFC5611}"/>
              </a:ext>
            </a:extLst>
          </p:cNvPr>
          <p:cNvSpPr txBox="1"/>
          <p:nvPr/>
        </p:nvSpPr>
        <p:spPr>
          <a:xfrm>
            <a:off x="5541912" y="3429000"/>
            <a:ext cx="756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6mm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61566E-4358-D1D5-D0CD-4EF8C8394F3D}"/>
              </a:ext>
            </a:extLst>
          </p:cNvPr>
          <p:cNvCxnSpPr>
            <a:cxnSpLocks/>
          </p:cNvCxnSpPr>
          <p:nvPr/>
        </p:nvCxnSpPr>
        <p:spPr>
          <a:xfrm>
            <a:off x="5323668" y="3798474"/>
            <a:ext cx="0" cy="225994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2EAD69-C30B-72D2-DD9C-B05BEC68C9CE}"/>
              </a:ext>
            </a:extLst>
          </p:cNvPr>
          <p:cNvSpPr txBox="1"/>
          <p:nvPr/>
        </p:nvSpPr>
        <p:spPr>
          <a:xfrm>
            <a:off x="5250163" y="3738465"/>
            <a:ext cx="693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3mm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AF50B-10EB-6D95-701E-4783E956B7EE}"/>
              </a:ext>
            </a:extLst>
          </p:cNvPr>
          <p:cNvCxnSpPr>
            <a:cxnSpLocks/>
          </p:cNvCxnSpPr>
          <p:nvPr/>
        </p:nvCxnSpPr>
        <p:spPr>
          <a:xfrm flipV="1">
            <a:off x="7841147" y="3972625"/>
            <a:ext cx="219911" cy="314138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18197A6-02C6-97FD-AB10-31E0DDD401DF}"/>
              </a:ext>
            </a:extLst>
          </p:cNvPr>
          <p:cNvSpPr txBox="1"/>
          <p:nvPr/>
        </p:nvSpPr>
        <p:spPr>
          <a:xfrm>
            <a:off x="7794643" y="4017416"/>
            <a:ext cx="81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10mm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21358B-F7DE-551F-9A83-69426D9BA419}"/>
              </a:ext>
            </a:extLst>
          </p:cNvPr>
          <p:cNvCxnSpPr>
            <a:cxnSpLocks/>
          </p:cNvCxnSpPr>
          <p:nvPr/>
        </p:nvCxnSpPr>
        <p:spPr>
          <a:xfrm>
            <a:off x="7577744" y="3581691"/>
            <a:ext cx="526806" cy="161071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D15CE53-2941-68F4-A826-14E43988B5EE}"/>
              </a:ext>
            </a:extLst>
          </p:cNvPr>
          <p:cNvSpPr txBox="1"/>
          <p:nvPr/>
        </p:nvSpPr>
        <p:spPr>
          <a:xfrm>
            <a:off x="7607986" y="3366880"/>
            <a:ext cx="81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10mm</a:t>
            </a:r>
          </a:p>
        </p:txBody>
      </p:sp>
    </p:spTree>
    <p:extLst>
      <p:ext uri="{BB962C8B-B14F-4D97-AF65-F5344CB8AC3E}">
        <p14:creationId xmlns:p14="http://schemas.microsoft.com/office/powerpoint/2010/main" val="109212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24" descr="图片包含 形状&#10;&#10;描述已自动生成">
            <a:extLst>
              <a:ext uri="{FF2B5EF4-FFF2-40B4-BE49-F238E27FC236}">
                <a16:creationId xmlns:a16="http://schemas.microsoft.com/office/drawing/2014/main" id="{89A9DBBF-190A-26BE-98CB-C9563447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74011" y="1559342"/>
            <a:ext cx="4229682" cy="1786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2C9A37-2D69-3181-7C18-CAF659023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6252" t="33039" r="36982" b="37280"/>
          <a:stretch/>
        </p:blipFill>
        <p:spPr>
          <a:xfrm>
            <a:off x="9643838" y="746888"/>
            <a:ext cx="1413216" cy="1175343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5E569F8-FBB5-8A83-B161-131DB2A07B63}"/>
              </a:ext>
            </a:extLst>
          </p:cNvPr>
          <p:cNvSpPr/>
          <p:nvPr/>
        </p:nvSpPr>
        <p:spPr>
          <a:xfrm>
            <a:off x="9076655" y="695177"/>
            <a:ext cx="2662535" cy="3451556"/>
          </a:xfrm>
          <a:prstGeom prst="roundRect">
            <a:avLst>
              <a:gd name="adj" fmla="val 5644"/>
            </a:avLst>
          </a:prstGeom>
          <a:solidFill>
            <a:schemeClr val="accent5">
              <a:lumMod val="20000"/>
              <a:lumOff val="80000"/>
              <a:alpha val="5000"/>
            </a:schemeClr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E531C99-A46C-366D-B6E6-31C911037F60}"/>
              </a:ext>
            </a:extLst>
          </p:cNvPr>
          <p:cNvSpPr/>
          <p:nvPr/>
        </p:nvSpPr>
        <p:spPr>
          <a:xfrm>
            <a:off x="5024339" y="693432"/>
            <a:ext cx="3694403" cy="3451556"/>
          </a:xfrm>
          <a:prstGeom prst="roundRect">
            <a:avLst>
              <a:gd name="adj" fmla="val 5644"/>
            </a:avLst>
          </a:prstGeom>
          <a:solidFill>
            <a:schemeClr val="accent6">
              <a:lumMod val="20000"/>
              <a:lumOff val="80000"/>
              <a:alpha val="19125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 descr="A close-up of a structure&#10;&#10;Description automatically generated">
            <a:extLst>
              <a:ext uri="{FF2B5EF4-FFF2-40B4-BE49-F238E27FC236}">
                <a16:creationId xmlns:a16="http://schemas.microsoft.com/office/drawing/2014/main" id="{12652371-EA78-6950-236B-029E770F2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275" t="29008" r="14356" b="20618"/>
          <a:stretch/>
        </p:blipFill>
        <p:spPr>
          <a:xfrm>
            <a:off x="5456291" y="1103783"/>
            <a:ext cx="2333631" cy="147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E0B5D-0DB9-71A0-97E5-1BDB09EF64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3838" t="48319" r="41636" b="36154"/>
          <a:stretch/>
        </p:blipFill>
        <p:spPr>
          <a:xfrm>
            <a:off x="1719742" y="3126208"/>
            <a:ext cx="1498451" cy="120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B55501-25E5-048B-CBA4-CE65A36FFF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 rot="16200000">
            <a:off x="2162894" y="374675"/>
            <a:ext cx="797843" cy="1355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01075-592B-BCDF-31B1-7634BAEBA00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4198" t="47509" r="42716" b="40166"/>
          <a:stretch/>
        </p:blipFill>
        <p:spPr>
          <a:xfrm>
            <a:off x="1593899" y="1842139"/>
            <a:ext cx="1709042" cy="120730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21358B-F7DE-551F-9A83-69426D9BA419}"/>
              </a:ext>
            </a:extLst>
          </p:cNvPr>
          <p:cNvCxnSpPr>
            <a:cxnSpLocks/>
          </p:cNvCxnSpPr>
          <p:nvPr/>
        </p:nvCxnSpPr>
        <p:spPr>
          <a:xfrm>
            <a:off x="5444305" y="1530425"/>
            <a:ext cx="0" cy="8943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F91B1-DDD0-15EC-4524-00CD145DF2AF}"/>
              </a:ext>
            </a:extLst>
          </p:cNvPr>
          <p:cNvCxnSpPr>
            <a:cxnSpLocks/>
          </p:cNvCxnSpPr>
          <p:nvPr/>
        </p:nvCxnSpPr>
        <p:spPr>
          <a:xfrm flipV="1">
            <a:off x="4667553" y="2457534"/>
            <a:ext cx="354048" cy="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C13131-23DF-ECC8-A945-3A20FA65D5B0}"/>
              </a:ext>
            </a:extLst>
          </p:cNvPr>
          <p:cNvSpPr txBox="1"/>
          <p:nvPr/>
        </p:nvSpPr>
        <p:spPr>
          <a:xfrm>
            <a:off x="5362854" y="2691999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Pressure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AB9F81-8437-FE8D-9E5B-2B15E274B621}"/>
              </a:ext>
            </a:extLst>
          </p:cNvPr>
          <p:cNvSpPr/>
          <p:nvPr/>
        </p:nvSpPr>
        <p:spPr>
          <a:xfrm>
            <a:off x="1152019" y="2265272"/>
            <a:ext cx="392766" cy="382992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12507E-4C25-8AF7-934E-CFB7CAC09AB9}"/>
              </a:ext>
            </a:extLst>
          </p:cNvPr>
          <p:cNvSpPr/>
          <p:nvPr/>
        </p:nvSpPr>
        <p:spPr>
          <a:xfrm>
            <a:off x="1769010" y="693432"/>
            <a:ext cx="2901895" cy="3451558"/>
          </a:xfrm>
          <a:prstGeom prst="roundRect">
            <a:avLst>
              <a:gd name="adj" fmla="val 5580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F34CAC-A527-19B8-099E-BC1BAA2C2E08}"/>
              </a:ext>
            </a:extLst>
          </p:cNvPr>
          <p:cNvSpPr txBox="1"/>
          <p:nvPr/>
        </p:nvSpPr>
        <p:spPr>
          <a:xfrm>
            <a:off x="5456292" y="632879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Structure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2CC5EFF-3DE5-BD9B-E9E3-F049F320AE0E}"/>
              </a:ext>
            </a:extLst>
          </p:cNvPr>
          <p:cNvGrpSpPr/>
          <p:nvPr/>
        </p:nvGrpSpPr>
        <p:grpSpPr>
          <a:xfrm>
            <a:off x="7844440" y="1379706"/>
            <a:ext cx="875820" cy="973313"/>
            <a:chOff x="8269693" y="1061757"/>
            <a:chExt cx="875820" cy="97331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DA62AC9-DE52-75D8-D05B-C5EA0D016225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E1F12D60-99FC-4381-0F26-4C72FC7C1933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EDF32A2-BCEF-67B3-2F8B-C97C1E478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846B202C-ECF2-0EFA-9A63-F05398813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35F0D25-CC93-A2AD-3282-56F29204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A92CC88-E48E-75B8-DBFA-8CCAA37A4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3D6D2B5-E9D9-4601-019F-00911B211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C7AE086-C743-B772-6009-8FC30AD6763D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C54775C-D3A8-915B-8948-9FD0DB2E3EBB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02CC3AE-A46F-FD00-C1A9-3691CF822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CB3898D-66DD-3DC3-3C11-077E853F04C7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DFA68D-8972-17B8-3919-60A03784EF32}"/>
                </a:ext>
              </a:extLst>
            </p:cNvPr>
            <p:cNvSpPr txBox="1"/>
            <p:nvPr/>
          </p:nvSpPr>
          <p:spPr>
            <a:xfrm>
              <a:off x="8635437" y="1328258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EA4E471-C222-6EB6-74C4-F86918D1C596}"/>
              </a:ext>
            </a:extLst>
          </p:cNvPr>
          <p:cNvGrpSpPr/>
          <p:nvPr/>
        </p:nvGrpSpPr>
        <p:grpSpPr>
          <a:xfrm>
            <a:off x="7837180" y="3024532"/>
            <a:ext cx="860634" cy="973313"/>
            <a:chOff x="8269693" y="1061757"/>
            <a:chExt cx="860634" cy="97331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8CC4247-E27B-DAD8-2C8A-01F82B5A8CB3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1A73F31-21CD-A49A-8DCC-758E5A326280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769FCEBA-1813-2222-B0C5-555D0B377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384EDA9C-2971-968D-F8C4-9F4D6348C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AF17B236-CDF5-749F-FF34-F3A86AD75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Straight Connector 1026">
                  <a:extLst>
                    <a:ext uri="{FF2B5EF4-FFF2-40B4-BE49-F238E27FC236}">
                      <a16:creationId xmlns:a16="http://schemas.microsoft.com/office/drawing/2014/main" id="{C40B9607-C81A-3843-08D2-485B66B75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B918E91C-0AE7-8263-87DF-87A41845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C904AA9-F356-1445-8099-E39688D90018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02334AB-B22C-806B-E2CE-3E2EDCD71883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0CCF1AB-3236-19E3-2F00-75EE2D4F0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47641AF-3029-24D6-CE45-379C0C51FF08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6B783F0-9141-3B75-2443-0C1B871970E8}"/>
                </a:ext>
              </a:extLst>
            </p:cNvPr>
            <p:cNvSpPr txBox="1"/>
            <p:nvPr/>
          </p:nvSpPr>
          <p:spPr>
            <a:xfrm>
              <a:off x="8609030" y="1317600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339055B-F03C-138E-CDC3-A0417C7DA135}"/>
              </a:ext>
            </a:extLst>
          </p:cNvPr>
          <p:cNvGrpSpPr/>
          <p:nvPr/>
        </p:nvGrpSpPr>
        <p:grpSpPr>
          <a:xfrm>
            <a:off x="6154978" y="1091930"/>
            <a:ext cx="938611" cy="1640009"/>
            <a:chOff x="6001684" y="759776"/>
            <a:chExt cx="938611" cy="1640009"/>
          </a:xfrm>
        </p:grpSpPr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118AFCC7-5FB6-124B-8EE9-6FDD37BDB233}"/>
                </a:ext>
              </a:extLst>
            </p:cNvPr>
            <p:cNvSpPr/>
            <p:nvPr/>
          </p:nvSpPr>
          <p:spPr>
            <a:xfrm>
              <a:off x="6001684" y="894259"/>
              <a:ext cx="832894" cy="1416610"/>
            </a:xfrm>
            <a:prstGeom prst="roundRect">
              <a:avLst>
                <a:gd name="adj" fmla="val 13875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4D5181D-41B0-E7BF-E2A9-6D7D40BD481E}"/>
                </a:ext>
              </a:extLst>
            </p:cNvPr>
            <p:cNvSpPr txBox="1"/>
            <p:nvPr/>
          </p:nvSpPr>
          <p:spPr>
            <a:xfrm>
              <a:off x="6415037" y="759776"/>
              <a:ext cx="5252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BF47AEAB-71D4-6585-DDC8-EA517B2AD980}"/>
                </a:ext>
              </a:extLst>
            </p:cNvPr>
            <p:cNvSpPr txBox="1"/>
            <p:nvPr/>
          </p:nvSpPr>
          <p:spPr>
            <a:xfrm>
              <a:off x="6415037" y="1845787"/>
              <a:ext cx="5252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3D5A6EC-70F7-1264-020F-275A3B81A324}"/>
              </a:ext>
            </a:extLst>
          </p:cNvPr>
          <p:cNvSpPr txBox="1"/>
          <p:nvPr/>
        </p:nvSpPr>
        <p:spPr>
          <a:xfrm>
            <a:off x="6055060" y="1099671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F00CDFA-FAF2-A1E2-745C-F5086FD23F34}"/>
              </a:ext>
            </a:extLst>
          </p:cNvPr>
          <p:cNvSpPr txBox="1"/>
          <p:nvPr/>
        </p:nvSpPr>
        <p:spPr>
          <a:xfrm>
            <a:off x="6055060" y="2185682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FA3940D1-C8AA-E987-8529-06BDCE1972AC}"/>
              </a:ext>
            </a:extLst>
          </p:cNvPr>
          <p:cNvSpPr txBox="1"/>
          <p:nvPr/>
        </p:nvSpPr>
        <p:spPr>
          <a:xfrm>
            <a:off x="5105672" y="167914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AA7FE5C9-77C9-E864-8F4E-127BC9B746AC}"/>
              </a:ext>
            </a:extLst>
          </p:cNvPr>
          <p:cNvCxnSpPr>
            <a:cxnSpLocks/>
          </p:cNvCxnSpPr>
          <p:nvPr/>
        </p:nvCxnSpPr>
        <p:spPr>
          <a:xfrm>
            <a:off x="5487345" y="3576837"/>
            <a:ext cx="0" cy="4251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3765192B-1187-5920-45C5-34766228185E}"/>
              </a:ext>
            </a:extLst>
          </p:cNvPr>
          <p:cNvSpPr txBox="1"/>
          <p:nvPr/>
        </p:nvSpPr>
        <p:spPr>
          <a:xfrm>
            <a:off x="5093862" y="347547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CEA1A-60A3-8AFB-2C83-D61C7DEA9151}"/>
              </a:ext>
            </a:extLst>
          </p:cNvPr>
          <p:cNvSpPr txBox="1"/>
          <p:nvPr/>
        </p:nvSpPr>
        <p:spPr>
          <a:xfrm>
            <a:off x="3211530" y="3266835"/>
            <a:ext cx="1302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CNT@</a:t>
            </a:r>
          </a:p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04E1F-6B99-D143-3ADE-98CA0CF6D1CE}"/>
              </a:ext>
            </a:extLst>
          </p:cNvPr>
          <p:cNvSpPr txBox="1"/>
          <p:nvPr/>
        </p:nvSpPr>
        <p:spPr>
          <a:xfrm>
            <a:off x="3221763" y="820996"/>
            <a:ext cx="10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C76D84-11E3-2876-2255-E8C325D567EF}"/>
              </a:ext>
            </a:extLst>
          </p:cNvPr>
          <p:cNvSpPr txBox="1"/>
          <p:nvPr/>
        </p:nvSpPr>
        <p:spPr>
          <a:xfrm>
            <a:off x="3076726" y="2027964"/>
            <a:ext cx="1701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sz="30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/>
              <a:t>Pressure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en-US" sz="2400" dirty="0"/>
              <a:t>ensor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0F56615-0491-AB7C-B0AE-78E9A5C902EC}"/>
              </a:ext>
            </a:extLst>
          </p:cNvPr>
          <p:cNvSpPr txBox="1"/>
          <p:nvPr/>
        </p:nvSpPr>
        <p:spPr>
          <a:xfrm>
            <a:off x="9098749" y="3669909"/>
            <a:ext cx="262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of the CNT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4E01B5CA-5C03-BCF4-7FB3-A6664D716F9E}"/>
              </a:ext>
            </a:extLst>
          </p:cNvPr>
          <p:cNvSpPr/>
          <p:nvPr/>
        </p:nvSpPr>
        <p:spPr>
          <a:xfrm rot="10607398">
            <a:off x="1835112" y="2821974"/>
            <a:ext cx="321651" cy="68394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CF552DB1-875B-EBD3-A463-F3DCC0DDEEC8}"/>
              </a:ext>
            </a:extLst>
          </p:cNvPr>
          <p:cNvSpPr/>
          <p:nvPr/>
        </p:nvSpPr>
        <p:spPr>
          <a:xfrm rot="20565851">
            <a:off x="2303486" y="1255418"/>
            <a:ext cx="433303" cy="927737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0E5E-741E-7BB1-155D-10164271077A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348402" y="820996"/>
            <a:ext cx="420608" cy="1444276"/>
          </a:xfrm>
          <a:prstGeom prst="straightConnector1">
            <a:avLst/>
          </a:prstGeom>
          <a:ln w="222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8AE2B51F-906E-EFA0-1F0E-BB67AFACC6F0}"/>
              </a:ext>
            </a:extLst>
          </p:cNvPr>
          <p:cNvCxnSpPr>
            <a:cxnSpLocks/>
          </p:cNvCxnSpPr>
          <p:nvPr/>
        </p:nvCxnSpPr>
        <p:spPr>
          <a:xfrm flipH="1" flipV="1">
            <a:off x="1369040" y="2664314"/>
            <a:ext cx="399970" cy="1354259"/>
          </a:xfrm>
          <a:prstGeom prst="straightConnector1">
            <a:avLst/>
          </a:prstGeom>
          <a:ln w="222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69C2AC7-581D-CF36-6FB0-9DD4B82AF0B1}"/>
              </a:ext>
            </a:extLst>
          </p:cNvPr>
          <p:cNvSpPr txBox="1"/>
          <p:nvPr/>
        </p:nvSpPr>
        <p:spPr>
          <a:xfrm>
            <a:off x="9365359" y="1801711"/>
            <a:ext cx="208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foam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D349EFF-6E91-2B34-CF16-D3EC4078C4CA}"/>
              </a:ext>
            </a:extLst>
          </p:cNvPr>
          <p:cNvSpPr txBox="1"/>
          <p:nvPr/>
        </p:nvSpPr>
        <p:spPr>
          <a:xfrm>
            <a:off x="4181771" y="60604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4C987C12-0FB9-2E0C-9287-0009B564B6CB}"/>
              </a:ext>
            </a:extLst>
          </p:cNvPr>
          <p:cNvSpPr txBox="1"/>
          <p:nvPr/>
        </p:nvSpPr>
        <p:spPr>
          <a:xfrm>
            <a:off x="8165295" y="60735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63481307-73E8-7973-62CF-9D16DB36925E}"/>
              </a:ext>
            </a:extLst>
          </p:cNvPr>
          <p:cNvSpPr txBox="1"/>
          <p:nvPr/>
        </p:nvSpPr>
        <p:spPr>
          <a:xfrm>
            <a:off x="11148052" y="653531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10" name="Picture 9" descr="A close-up of a structure&#10;&#10;Description automatically generated">
            <a:extLst>
              <a:ext uri="{FF2B5EF4-FFF2-40B4-BE49-F238E27FC236}">
                <a16:creationId xmlns:a16="http://schemas.microsoft.com/office/drawing/2014/main" id="{F6BA8FC9-28EE-A398-5666-2E9F22A35B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535" b="60665" l="17993" r="82130">
                        <a14:foregroundMark x1="20563" y1="43352" x2="18237" y2="46260"/>
                        <a14:foregroundMark x1="18482" y1="59003" x2="18482" y2="59003"/>
                        <a14:foregroundMark x1="19461" y1="57756" x2="74908" y2="55263"/>
                        <a14:foregroundMark x1="74908" y1="55263" x2="80783" y2="56787"/>
                        <a14:foregroundMark x1="80783" y1="45568" x2="82252" y2="47507"/>
                        <a14:foregroundMark x1="81028" y1="59280" x2="81028" y2="59280"/>
                        <a14:foregroundMark x1="33537" y1="60665" x2="61689" y2="59003"/>
                      </a14:backgroundRemoval>
                    </a14:imgEffect>
                  </a14:imgLayer>
                </a14:imgProps>
              </a:ext>
            </a:extLst>
          </a:blip>
          <a:srcRect l="15296" t="35125" r="15127" b="38565"/>
          <a:stretch/>
        </p:blipFill>
        <p:spPr>
          <a:xfrm>
            <a:off x="5506229" y="3328900"/>
            <a:ext cx="2314752" cy="773765"/>
          </a:xfrm>
          <a:prstGeom prst="rect">
            <a:avLst/>
          </a:prstGeom>
        </p:spPr>
      </p:pic>
      <p:pic>
        <p:nvPicPr>
          <p:cNvPr id="2" name="Picture 1" descr="Close-up of a microscope view of a bunch of thin wires&#10;&#10;Description automatically generated">
            <a:extLst>
              <a:ext uri="{FF2B5EF4-FFF2-40B4-BE49-F238E27FC236}">
                <a16:creationId xmlns:a16="http://schemas.microsoft.com/office/drawing/2014/main" id="{27153009-9CBA-AEB4-BD6E-127E96E71C1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10416"/>
          <a:stretch/>
        </p:blipFill>
        <p:spPr>
          <a:xfrm>
            <a:off x="9365359" y="2297138"/>
            <a:ext cx="2084536" cy="140056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4489BA-F7FA-0CD3-C03B-6BB3E1F00DE0}"/>
              </a:ext>
            </a:extLst>
          </p:cNvPr>
          <p:cNvCxnSpPr>
            <a:cxnSpLocks/>
          </p:cNvCxnSpPr>
          <p:nvPr/>
        </p:nvCxnSpPr>
        <p:spPr>
          <a:xfrm>
            <a:off x="6154977" y="3097789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E75972-B597-720B-2F75-81DD4564C515}"/>
              </a:ext>
            </a:extLst>
          </p:cNvPr>
          <p:cNvCxnSpPr>
            <a:cxnSpLocks/>
          </p:cNvCxnSpPr>
          <p:nvPr/>
        </p:nvCxnSpPr>
        <p:spPr>
          <a:xfrm>
            <a:off x="6505680" y="3102446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AA69DB-B400-163D-B848-E28A659E82B2}"/>
              </a:ext>
            </a:extLst>
          </p:cNvPr>
          <p:cNvCxnSpPr>
            <a:cxnSpLocks/>
          </p:cNvCxnSpPr>
          <p:nvPr/>
        </p:nvCxnSpPr>
        <p:spPr>
          <a:xfrm>
            <a:off x="6839859" y="3097789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185F26-8DCB-A388-DD11-DDB95DA257AA}"/>
              </a:ext>
            </a:extLst>
          </p:cNvPr>
          <p:cNvCxnSpPr>
            <a:cxnSpLocks/>
          </p:cNvCxnSpPr>
          <p:nvPr/>
        </p:nvCxnSpPr>
        <p:spPr>
          <a:xfrm>
            <a:off x="7190562" y="3102446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8B62220-AE30-DEE2-5305-5E826B5033F2}"/>
              </a:ext>
            </a:extLst>
          </p:cNvPr>
          <p:cNvSpPr txBox="1"/>
          <p:nvPr/>
        </p:nvSpPr>
        <p:spPr>
          <a:xfrm>
            <a:off x="6583341" y="3357411"/>
            <a:ext cx="525258" cy="39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6EC048E-9147-70EC-EEA8-59161BB20B9C}"/>
              </a:ext>
            </a:extLst>
          </p:cNvPr>
          <p:cNvSpPr txBox="1"/>
          <p:nvPr/>
        </p:nvSpPr>
        <p:spPr>
          <a:xfrm>
            <a:off x="6113341" y="3368963"/>
            <a:ext cx="52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EB4B9EDA-BED0-C674-4F5E-B03E41722692}"/>
              </a:ext>
            </a:extLst>
          </p:cNvPr>
          <p:cNvCxnSpPr>
            <a:cxnSpLocks/>
          </p:cNvCxnSpPr>
          <p:nvPr/>
        </p:nvCxnSpPr>
        <p:spPr>
          <a:xfrm flipH="1">
            <a:off x="7849667" y="3333917"/>
            <a:ext cx="0" cy="283563"/>
          </a:xfrm>
          <a:prstGeom prst="line">
            <a:avLst/>
          </a:prstGeom>
          <a:ln w="28575">
            <a:solidFill>
              <a:srgbClr val="FF0000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4" name="Rounded Rectangle 1043">
            <a:extLst>
              <a:ext uri="{FF2B5EF4-FFF2-40B4-BE49-F238E27FC236}">
                <a16:creationId xmlns:a16="http://schemas.microsoft.com/office/drawing/2014/main" id="{D7842FB8-2C26-67A4-0193-1B25556738D7}"/>
              </a:ext>
            </a:extLst>
          </p:cNvPr>
          <p:cNvSpPr/>
          <p:nvPr/>
        </p:nvSpPr>
        <p:spPr>
          <a:xfrm>
            <a:off x="6210447" y="3495511"/>
            <a:ext cx="832894" cy="605037"/>
          </a:xfrm>
          <a:prstGeom prst="roundRect">
            <a:avLst>
              <a:gd name="adj" fmla="val 13875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2336244A-D162-F039-4A3F-45BF8C7F16C1}"/>
              </a:ext>
            </a:extLst>
          </p:cNvPr>
          <p:cNvSpPr txBox="1"/>
          <p:nvPr/>
        </p:nvSpPr>
        <p:spPr>
          <a:xfrm>
            <a:off x="6600376" y="3708692"/>
            <a:ext cx="52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8A46446A-354B-A56E-1167-7F4EDD009837}"/>
              </a:ext>
            </a:extLst>
          </p:cNvPr>
          <p:cNvSpPr txBox="1"/>
          <p:nvPr/>
        </p:nvSpPr>
        <p:spPr>
          <a:xfrm>
            <a:off x="6142622" y="3711761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578D8-7699-B26D-20FB-70867D5E0C9E}"/>
              </a:ext>
            </a:extLst>
          </p:cNvPr>
          <p:cNvSpPr/>
          <p:nvPr/>
        </p:nvSpPr>
        <p:spPr>
          <a:xfrm>
            <a:off x="11177348" y="2300762"/>
            <a:ext cx="272548" cy="41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CFE258C-CD20-4640-B300-EF6A9B27B4A2}"/>
              </a:ext>
            </a:extLst>
          </p:cNvPr>
          <p:cNvSpPr txBox="1"/>
          <p:nvPr/>
        </p:nvSpPr>
        <p:spPr>
          <a:xfrm>
            <a:off x="11148052" y="2204035"/>
            <a:ext cx="59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FC6641-608B-CA1B-D778-A787CDC1314F}"/>
              </a:ext>
            </a:extLst>
          </p:cNvPr>
          <p:cNvCxnSpPr>
            <a:cxnSpLocks/>
          </p:cNvCxnSpPr>
          <p:nvPr/>
        </p:nvCxnSpPr>
        <p:spPr>
          <a:xfrm flipV="1">
            <a:off x="2958351" y="812272"/>
            <a:ext cx="0" cy="45720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5A3BBD-0ABF-0134-03FE-9CCB06C3D224}"/>
              </a:ext>
            </a:extLst>
          </p:cNvPr>
          <p:cNvSpPr txBox="1"/>
          <p:nvPr/>
        </p:nvSpPr>
        <p:spPr>
          <a:xfrm>
            <a:off x="2762984" y="1088516"/>
            <a:ext cx="1148243" cy="53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253B6-CE7F-48D5-A8CF-2E52BFC7DA7E}"/>
              </a:ext>
            </a:extLst>
          </p:cNvPr>
          <p:cNvSpPr txBox="1"/>
          <p:nvPr/>
        </p:nvSpPr>
        <p:spPr>
          <a:xfrm>
            <a:off x="2404537" y="3099257"/>
            <a:ext cx="120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5mm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F3FEFE-42AC-274A-BC27-D29CC97D58A6}"/>
              </a:ext>
            </a:extLst>
          </p:cNvPr>
          <p:cNvCxnSpPr>
            <a:cxnSpLocks/>
          </p:cNvCxnSpPr>
          <p:nvPr/>
        </p:nvCxnSpPr>
        <p:spPr>
          <a:xfrm>
            <a:off x="3018566" y="3605788"/>
            <a:ext cx="9401" cy="392907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B71D58-C204-C4E5-409C-BC727DFBB57A}"/>
              </a:ext>
            </a:extLst>
          </p:cNvPr>
          <p:cNvCxnSpPr>
            <a:cxnSpLocks/>
          </p:cNvCxnSpPr>
          <p:nvPr/>
        </p:nvCxnSpPr>
        <p:spPr>
          <a:xfrm flipV="1">
            <a:off x="8729093" y="2466049"/>
            <a:ext cx="354048" cy="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72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8" grpId="0"/>
      <p:bldP spid="1057" grpId="0"/>
      <p:bldP spid="10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C9A37-2D69-3181-7C18-CAF659023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6252" t="33039" r="36982" b="37280"/>
          <a:stretch/>
        </p:blipFill>
        <p:spPr>
          <a:xfrm>
            <a:off x="9643838" y="746888"/>
            <a:ext cx="1413216" cy="1175343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5E569F8-FBB5-8A83-B161-131DB2A07B63}"/>
              </a:ext>
            </a:extLst>
          </p:cNvPr>
          <p:cNvSpPr/>
          <p:nvPr/>
        </p:nvSpPr>
        <p:spPr>
          <a:xfrm>
            <a:off x="9076655" y="695177"/>
            <a:ext cx="2662535" cy="3451556"/>
          </a:xfrm>
          <a:prstGeom prst="roundRect">
            <a:avLst>
              <a:gd name="adj" fmla="val 5644"/>
            </a:avLst>
          </a:prstGeom>
          <a:solidFill>
            <a:schemeClr val="accent5">
              <a:lumMod val="20000"/>
              <a:lumOff val="80000"/>
              <a:alpha val="5000"/>
            </a:schemeClr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2C9D23-B034-1D0D-1E39-4D91126FE9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80" t="36763" r="5793" b="45990"/>
          <a:stretch/>
        </p:blipFill>
        <p:spPr>
          <a:xfrm rot="16200000">
            <a:off x="-798434" y="1918059"/>
            <a:ext cx="3556207" cy="1027152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E531C99-A46C-366D-B6E6-31C911037F60}"/>
              </a:ext>
            </a:extLst>
          </p:cNvPr>
          <p:cNvSpPr/>
          <p:nvPr/>
        </p:nvSpPr>
        <p:spPr>
          <a:xfrm>
            <a:off x="5024339" y="693432"/>
            <a:ext cx="3694403" cy="3451556"/>
          </a:xfrm>
          <a:prstGeom prst="roundRect">
            <a:avLst>
              <a:gd name="adj" fmla="val 5644"/>
            </a:avLst>
          </a:prstGeom>
          <a:solidFill>
            <a:schemeClr val="accent6">
              <a:lumMod val="20000"/>
              <a:lumOff val="80000"/>
              <a:alpha val="19125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 descr="A close-up of a structure&#10;&#10;Description automatically generated">
            <a:extLst>
              <a:ext uri="{FF2B5EF4-FFF2-40B4-BE49-F238E27FC236}">
                <a16:creationId xmlns:a16="http://schemas.microsoft.com/office/drawing/2014/main" id="{12652371-EA78-6950-236B-029E770F2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275" t="29008" r="14356" b="20618"/>
          <a:stretch/>
        </p:blipFill>
        <p:spPr>
          <a:xfrm>
            <a:off x="5456291" y="1103783"/>
            <a:ext cx="2333631" cy="147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E0B5D-0DB9-71A0-97E5-1BDB09EF64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3838" t="48319" r="41636" b="36154"/>
          <a:stretch/>
        </p:blipFill>
        <p:spPr>
          <a:xfrm>
            <a:off x="1719742" y="3126208"/>
            <a:ext cx="1498451" cy="120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B55501-25E5-048B-CBA4-CE65A36FFF9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 rot="16200000">
            <a:off x="2162894" y="374675"/>
            <a:ext cx="797843" cy="1355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01075-592B-BCDF-31B1-7634BAEBA00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4198" t="47509" r="42716" b="40166"/>
          <a:stretch/>
        </p:blipFill>
        <p:spPr>
          <a:xfrm>
            <a:off x="1593899" y="1842139"/>
            <a:ext cx="1709042" cy="120730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21358B-F7DE-551F-9A83-69426D9BA419}"/>
              </a:ext>
            </a:extLst>
          </p:cNvPr>
          <p:cNvCxnSpPr>
            <a:cxnSpLocks/>
          </p:cNvCxnSpPr>
          <p:nvPr/>
        </p:nvCxnSpPr>
        <p:spPr>
          <a:xfrm>
            <a:off x="5444305" y="1530425"/>
            <a:ext cx="0" cy="8943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F91B1-DDD0-15EC-4524-00CD145DF2AF}"/>
              </a:ext>
            </a:extLst>
          </p:cNvPr>
          <p:cNvCxnSpPr>
            <a:cxnSpLocks/>
          </p:cNvCxnSpPr>
          <p:nvPr/>
        </p:nvCxnSpPr>
        <p:spPr>
          <a:xfrm flipV="1">
            <a:off x="4667553" y="2457534"/>
            <a:ext cx="354048" cy="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C13131-23DF-ECC8-A945-3A20FA65D5B0}"/>
              </a:ext>
            </a:extLst>
          </p:cNvPr>
          <p:cNvSpPr txBox="1"/>
          <p:nvPr/>
        </p:nvSpPr>
        <p:spPr>
          <a:xfrm>
            <a:off x="5362854" y="2691999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Pressure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AB9F81-8437-FE8D-9E5B-2B15E274B621}"/>
              </a:ext>
            </a:extLst>
          </p:cNvPr>
          <p:cNvSpPr/>
          <p:nvPr/>
        </p:nvSpPr>
        <p:spPr>
          <a:xfrm>
            <a:off x="1152019" y="2265272"/>
            <a:ext cx="392766" cy="382992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12507E-4C25-8AF7-934E-CFB7CAC09AB9}"/>
              </a:ext>
            </a:extLst>
          </p:cNvPr>
          <p:cNvSpPr/>
          <p:nvPr/>
        </p:nvSpPr>
        <p:spPr>
          <a:xfrm>
            <a:off x="1769010" y="693432"/>
            <a:ext cx="2901895" cy="3451558"/>
          </a:xfrm>
          <a:prstGeom prst="roundRect">
            <a:avLst>
              <a:gd name="adj" fmla="val 5580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F34CAC-A527-19B8-099E-BC1BAA2C2E08}"/>
              </a:ext>
            </a:extLst>
          </p:cNvPr>
          <p:cNvSpPr txBox="1"/>
          <p:nvPr/>
        </p:nvSpPr>
        <p:spPr>
          <a:xfrm>
            <a:off x="5456292" y="632879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Structure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2CC5EFF-3DE5-BD9B-E9E3-F049F320AE0E}"/>
              </a:ext>
            </a:extLst>
          </p:cNvPr>
          <p:cNvGrpSpPr/>
          <p:nvPr/>
        </p:nvGrpSpPr>
        <p:grpSpPr>
          <a:xfrm>
            <a:off x="7844440" y="1379706"/>
            <a:ext cx="875820" cy="973313"/>
            <a:chOff x="8269693" y="1061757"/>
            <a:chExt cx="875820" cy="97331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DA62AC9-DE52-75D8-D05B-C5EA0D016225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E1F12D60-99FC-4381-0F26-4C72FC7C1933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EDF32A2-BCEF-67B3-2F8B-C97C1E478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846B202C-ECF2-0EFA-9A63-F05398813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35F0D25-CC93-A2AD-3282-56F29204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A92CC88-E48E-75B8-DBFA-8CCAA37A4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3D6D2B5-E9D9-4601-019F-00911B211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C7AE086-C743-B772-6009-8FC30AD6763D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C54775C-D3A8-915B-8948-9FD0DB2E3EBB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02CC3AE-A46F-FD00-C1A9-3691CF822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CB3898D-66DD-3DC3-3C11-077E853F04C7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DFA68D-8972-17B8-3919-60A03784EF32}"/>
                </a:ext>
              </a:extLst>
            </p:cNvPr>
            <p:cNvSpPr txBox="1"/>
            <p:nvPr/>
          </p:nvSpPr>
          <p:spPr>
            <a:xfrm>
              <a:off x="8635437" y="1328258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EA4E471-C222-6EB6-74C4-F86918D1C596}"/>
              </a:ext>
            </a:extLst>
          </p:cNvPr>
          <p:cNvGrpSpPr/>
          <p:nvPr/>
        </p:nvGrpSpPr>
        <p:grpSpPr>
          <a:xfrm>
            <a:off x="7837180" y="3024532"/>
            <a:ext cx="860634" cy="973313"/>
            <a:chOff x="8269693" y="1061757"/>
            <a:chExt cx="860634" cy="97331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8CC4247-E27B-DAD8-2C8A-01F82B5A8CB3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1A73F31-21CD-A49A-8DCC-758E5A326280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769FCEBA-1813-2222-B0C5-555D0B377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384EDA9C-2971-968D-F8C4-9F4D6348C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AF17B236-CDF5-749F-FF34-F3A86AD75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Straight Connector 1026">
                  <a:extLst>
                    <a:ext uri="{FF2B5EF4-FFF2-40B4-BE49-F238E27FC236}">
                      <a16:creationId xmlns:a16="http://schemas.microsoft.com/office/drawing/2014/main" id="{C40B9607-C81A-3843-08D2-485B66B75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B918E91C-0AE7-8263-87DF-87A41845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C904AA9-F356-1445-8099-E39688D90018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02334AB-B22C-806B-E2CE-3E2EDCD71883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0CCF1AB-3236-19E3-2F00-75EE2D4F0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47641AF-3029-24D6-CE45-379C0C51FF08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6B783F0-9141-3B75-2443-0C1B871970E8}"/>
                </a:ext>
              </a:extLst>
            </p:cNvPr>
            <p:cNvSpPr txBox="1"/>
            <p:nvPr/>
          </p:nvSpPr>
          <p:spPr>
            <a:xfrm>
              <a:off x="8609030" y="1317600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339055B-F03C-138E-CDC3-A0417C7DA135}"/>
              </a:ext>
            </a:extLst>
          </p:cNvPr>
          <p:cNvGrpSpPr/>
          <p:nvPr/>
        </p:nvGrpSpPr>
        <p:grpSpPr>
          <a:xfrm>
            <a:off x="6154978" y="1091930"/>
            <a:ext cx="938611" cy="1640009"/>
            <a:chOff x="6001684" y="759776"/>
            <a:chExt cx="938611" cy="1640009"/>
          </a:xfrm>
        </p:grpSpPr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118AFCC7-5FB6-124B-8EE9-6FDD37BDB233}"/>
                </a:ext>
              </a:extLst>
            </p:cNvPr>
            <p:cNvSpPr/>
            <p:nvPr/>
          </p:nvSpPr>
          <p:spPr>
            <a:xfrm>
              <a:off x="6001684" y="894259"/>
              <a:ext cx="832894" cy="1416610"/>
            </a:xfrm>
            <a:prstGeom prst="roundRect">
              <a:avLst>
                <a:gd name="adj" fmla="val 13875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4D5181D-41B0-E7BF-E2A9-6D7D40BD481E}"/>
                </a:ext>
              </a:extLst>
            </p:cNvPr>
            <p:cNvSpPr txBox="1"/>
            <p:nvPr/>
          </p:nvSpPr>
          <p:spPr>
            <a:xfrm>
              <a:off x="6415037" y="759776"/>
              <a:ext cx="5252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BF47AEAB-71D4-6585-DDC8-EA517B2AD980}"/>
                </a:ext>
              </a:extLst>
            </p:cNvPr>
            <p:cNvSpPr txBox="1"/>
            <p:nvPr/>
          </p:nvSpPr>
          <p:spPr>
            <a:xfrm>
              <a:off x="6415037" y="1845787"/>
              <a:ext cx="5252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3D5A6EC-70F7-1264-020F-275A3B81A324}"/>
              </a:ext>
            </a:extLst>
          </p:cNvPr>
          <p:cNvSpPr txBox="1"/>
          <p:nvPr/>
        </p:nvSpPr>
        <p:spPr>
          <a:xfrm>
            <a:off x="6055060" y="1099671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F00CDFA-FAF2-A1E2-745C-F5086FD23F34}"/>
              </a:ext>
            </a:extLst>
          </p:cNvPr>
          <p:cNvSpPr txBox="1"/>
          <p:nvPr/>
        </p:nvSpPr>
        <p:spPr>
          <a:xfrm>
            <a:off x="6055060" y="2185682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FA3940D1-C8AA-E987-8529-06BDCE1972AC}"/>
              </a:ext>
            </a:extLst>
          </p:cNvPr>
          <p:cNvSpPr txBox="1"/>
          <p:nvPr/>
        </p:nvSpPr>
        <p:spPr>
          <a:xfrm>
            <a:off x="5105672" y="167914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AA7FE5C9-77C9-E864-8F4E-127BC9B746AC}"/>
              </a:ext>
            </a:extLst>
          </p:cNvPr>
          <p:cNvCxnSpPr>
            <a:cxnSpLocks/>
          </p:cNvCxnSpPr>
          <p:nvPr/>
        </p:nvCxnSpPr>
        <p:spPr>
          <a:xfrm>
            <a:off x="5487345" y="3576837"/>
            <a:ext cx="0" cy="4251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3765192B-1187-5920-45C5-34766228185E}"/>
              </a:ext>
            </a:extLst>
          </p:cNvPr>
          <p:cNvSpPr txBox="1"/>
          <p:nvPr/>
        </p:nvSpPr>
        <p:spPr>
          <a:xfrm>
            <a:off x="5093862" y="347547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CEA1A-60A3-8AFB-2C83-D61C7DEA9151}"/>
              </a:ext>
            </a:extLst>
          </p:cNvPr>
          <p:cNvSpPr txBox="1"/>
          <p:nvPr/>
        </p:nvSpPr>
        <p:spPr>
          <a:xfrm>
            <a:off x="3211530" y="3266835"/>
            <a:ext cx="1302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CNT@</a:t>
            </a:r>
          </a:p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04E1F-6B99-D143-3ADE-98CA0CF6D1CE}"/>
              </a:ext>
            </a:extLst>
          </p:cNvPr>
          <p:cNvSpPr txBox="1"/>
          <p:nvPr/>
        </p:nvSpPr>
        <p:spPr>
          <a:xfrm>
            <a:off x="3221763" y="820996"/>
            <a:ext cx="10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C76D84-11E3-2876-2255-E8C325D567EF}"/>
              </a:ext>
            </a:extLst>
          </p:cNvPr>
          <p:cNvSpPr txBox="1"/>
          <p:nvPr/>
        </p:nvSpPr>
        <p:spPr>
          <a:xfrm>
            <a:off x="3076726" y="2027964"/>
            <a:ext cx="1701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sz="30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/>
              <a:t>Pressure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en-US" sz="2400" dirty="0"/>
              <a:t>ensor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0F56615-0491-AB7C-B0AE-78E9A5C902EC}"/>
              </a:ext>
            </a:extLst>
          </p:cNvPr>
          <p:cNvSpPr txBox="1"/>
          <p:nvPr/>
        </p:nvSpPr>
        <p:spPr>
          <a:xfrm>
            <a:off x="9098749" y="3669909"/>
            <a:ext cx="2627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of the CNT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4E01B5CA-5C03-BCF4-7FB3-A6664D716F9E}"/>
              </a:ext>
            </a:extLst>
          </p:cNvPr>
          <p:cNvSpPr/>
          <p:nvPr/>
        </p:nvSpPr>
        <p:spPr>
          <a:xfrm rot="10607398">
            <a:off x="1835112" y="2821974"/>
            <a:ext cx="321651" cy="68394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CF552DB1-875B-EBD3-A463-F3DCC0DDEEC8}"/>
              </a:ext>
            </a:extLst>
          </p:cNvPr>
          <p:cNvSpPr/>
          <p:nvPr/>
        </p:nvSpPr>
        <p:spPr>
          <a:xfrm rot="20565851">
            <a:off x="2303486" y="1255418"/>
            <a:ext cx="433303" cy="927737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0E5E-741E-7BB1-155D-10164271077A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348402" y="820996"/>
            <a:ext cx="420608" cy="1444276"/>
          </a:xfrm>
          <a:prstGeom prst="straightConnector1">
            <a:avLst/>
          </a:prstGeom>
          <a:ln w="222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8AE2B51F-906E-EFA0-1F0E-BB67AFACC6F0}"/>
              </a:ext>
            </a:extLst>
          </p:cNvPr>
          <p:cNvCxnSpPr>
            <a:cxnSpLocks/>
          </p:cNvCxnSpPr>
          <p:nvPr/>
        </p:nvCxnSpPr>
        <p:spPr>
          <a:xfrm flipH="1" flipV="1">
            <a:off x="1369040" y="2664314"/>
            <a:ext cx="399970" cy="1354259"/>
          </a:xfrm>
          <a:prstGeom prst="straightConnector1">
            <a:avLst/>
          </a:prstGeom>
          <a:ln w="222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69C2AC7-581D-CF36-6FB0-9DD4B82AF0B1}"/>
              </a:ext>
            </a:extLst>
          </p:cNvPr>
          <p:cNvSpPr txBox="1"/>
          <p:nvPr/>
        </p:nvSpPr>
        <p:spPr>
          <a:xfrm>
            <a:off x="9365359" y="1801711"/>
            <a:ext cx="208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foam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D349EFF-6E91-2B34-CF16-D3EC4078C4CA}"/>
              </a:ext>
            </a:extLst>
          </p:cNvPr>
          <p:cNvSpPr txBox="1"/>
          <p:nvPr/>
        </p:nvSpPr>
        <p:spPr>
          <a:xfrm>
            <a:off x="4181771" y="60604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4C987C12-0FB9-2E0C-9287-0009B564B6CB}"/>
              </a:ext>
            </a:extLst>
          </p:cNvPr>
          <p:cNvSpPr txBox="1"/>
          <p:nvPr/>
        </p:nvSpPr>
        <p:spPr>
          <a:xfrm>
            <a:off x="8165295" y="60735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63481307-73E8-7973-62CF-9D16DB36925E}"/>
              </a:ext>
            </a:extLst>
          </p:cNvPr>
          <p:cNvSpPr txBox="1"/>
          <p:nvPr/>
        </p:nvSpPr>
        <p:spPr>
          <a:xfrm>
            <a:off x="11148052" y="653531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10" name="Picture 9" descr="A close-up of a structure&#10;&#10;Description automatically generated">
            <a:extLst>
              <a:ext uri="{FF2B5EF4-FFF2-40B4-BE49-F238E27FC236}">
                <a16:creationId xmlns:a16="http://schemas.microsoft.com/office/drawing/2014/main" id="{F6BA8FC9-28EE-A398-5666-2E9F22A35B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535" b="60665" l="17993" r="82130">
                        <a14:foregroundMark x1="20563" y1="43352" x2="18237" y2="46260"/>
                        <a14:foregroundMark x1="18482" y1="59003" x2="18482" y2="59003"/>
                        <a14:foregroundMark x1="19461" y1="57756" x2="74908" y2="55263"/>
                        <a14:foregroundMark x1="74908" y1="55263" x2="80783" y2="56787"/>
                        <a14:foregroundMark x1="80783" y1="45568" x2="82252" y2="47507"/>
                        <a14:foregroundMark x1="81028" y1="59280" x2="81028" y2="59280"/>
                        <a14:foregroundMark x1="33537" y1="60665" x2="61689" y2="59003"/>
                      </a14:backgroundRemoval>
                    </a14:imgEffect>
                  </a14:imgLayer>
                </a14:imgProps>
              </a:ext>
            </a:extLst>
          </a:blip>
          <a:srcRect l="15296" t="35125" r="15127" b="38565"/>
          <a:stretch/>
        </p:blipFill>
        <p:spPr>
          <a:xfrm>
            <a:off x="5506229" y="3328900"/>
            <a:ext cx="2314752" cy="773765"/>
          </a:xfrm>
          <a:prstGeom prst="rect">
            <a:avLst/>
          </a:prstGeom>
        </p:spPr>
      </p:pic>
      <p:pic>
        <p:nvPicPr>
          <p:cNvPr id="2" name="Picture 1" descr="Close-up of a microscope view of a bunch of thin wires&#10;&#10;Description automatically generated">
            <a:extLst>
              <a:ext uri="{FF2B5EF4-FFF2-40B4-BE49-F238E27FC236}">
                <a16:creationId xmlns:a16="http://schemas.microsoft.com/office/drawing/2014/main" id="{27153009-9CBA-AEB4-BD6E-127E96E71C1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10416"/>
          <a:stretch/>
        </p:blipFill>
        <p:spPr>
          <a:xfrm>
            <a:off x="9365359" y="2297138"/>
            <a:ext cx="2084536" cy="140056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4489BA-F7FA-0CD3-C03B-6BB3E1F00DE0}"/>
              </a:ext>
            </a:extLst>
          </p:cNvPr>
          <p:cNvCxnSpPr>
            <a:cxnSpLocks/>
          </p:cNvCxnSpPr>
          <p:nvPr/>
        </p:nvCxnSpPr>
        <p:spPr>
          <a:xfrm>
            <a:off x="6154977" y="3097789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E75972-B597-720B-2F75-81DD4564C515}"/>
              </a:ext>
            </a:extLst>
          </p:cNvPr>
          <p:cNvCxnSpPr>
            <a:cxnSpLocks/>
          </p:cNvCxnSpPr>
          <p:nvPr/>
        </p:nvCxnSpPr>
        <p:spPr>
          <a:xfrm>
            <a:off x="6505680" y="3102446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AA69DB-B400-163D-B848-E28A659E82B2}"/>
              </a:ext>
            </a:extLst>
          </p:cNvPr>
          <p:cNvCxnSpPr>
            <a:cxnSpLocks/>
          </p:cNvCxnSpPr>
          <p:nvPr/>
        </p:nvCxnSpPr>
        <p:spPr>
          <a:xfrm>
            <a:off x="6839859" y="3097789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185F26-8DCB-A388-DD11-DDB95DA257AA}"/>
              </a:ext>
            </a:extLst>
          </p:cNvPr>
          <p:cNvCxnSpPr>
            <a:cxnSpLocks/>
          </p:cNvCxnSpPr>
          <p:nvPr/>
        </p:nvCxnSpPr>
        <p:spPr>
          <a:xfrm>
            <a:off x="7190562" y="3102446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8B62220-AE30-DEE2-5305-5E826B5033F2}"/>
              </a:ext>
            </a:extLst>
          </p:cNvPr>
          <p:cNvSpPr txBox="1"/>
          <p:nvPr/>
        </p:nvSpPr>
        <p:spPr>
          <a:xfrm>
            <a:off x="6583341" y="3357411"/>
            <a:ext cx="525258" cy="39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6EC048E-9147-70EC-EEA8-59161BB20B9C}"/>
              </a:ext>
            </a:extLst>
          </p:cNvPr>
          <p:cNvSpPr txBox="1"/>
          <p:nvPr/>
        </p:nvSpPr>
        <p:spPr>
          <a:xfrm>
            <a:off x="6113341" y="3368963"/>
            <a:ext cx="52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EB4B9EDA-BED0-C674-4F5E-B03E41722692}"/>
              </a:ext>
            </a:extLst>
          </p:cNvPr>
          <p:cNvCxnSpPr>
            <a:cxnSpLocks/>
          </p:cNvCxnSpPr>
          <p:nvPr/>
        </p:nvCxnSpPr>
        <p:spPr>
          <a:xfrm flipH="1">
            <a:off x="7849667" y="3333917"/>
            <a:ext cx="0" cy="283563"/>
          </a:xfrm>
          <a:prstGeom prst="line">
            <a:avLst/>
          </a:prstGeom>
          <a:ln w="28575">
            <a:solidFill>
              <a:srgbClr val="FF0000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4" name="Rounded Rectangle 1043">
            <a:extLst>
              <a:ext uri="{FF2B5EF4-FFF2-40B4-BE49-F238E27FC236}">
                <a16:creationId xmlns:a16="http://schemas.microsoft.com/office/drawing/2014/main" id="{D7842FB8-2C26-67A4-0193-1B25556738D7}"/>
              </a:ext>
            </a:extLst>
          </p:cNvPr>
          <p:cNvSpPr/>
          <p:nvPr/>
        </p:nvSpPr>
        <p:spPr>
          <a:xfrm>
            <a:off x="6210447" y="3495511"/>
            <a:ext cx="832894" cy="605037"/>
          </a:xfrm>
          <a:prstGeom prst="roundRect">
            <a:avLst>
              <a:gd name="adj" fmla="val 13875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2336244A-D162-F039-4A3F-45BF8C7F16C1}"/>
              </a:ext>
            </a:extLst>
          </p:cNvPr>
          <p:cNvSpPr txBox="1"/>
          <p:nvPr/>
        </p:nvSpPr>
        <p:spPr>
          <a:xfrm>
            <a:off x="6600376" y="3708692"/>
            <a:ext cx="52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8A46446A-354B-A56E-1167-7F4EDD009837}"/>
              </a:ext>
            </a:extLst>
          </p:cNvPr>
          <p:cNvSpPr txBox="1"/>
          <p:nvPr/>
        </p:nvSpPr>
        <p:spPr>
          <a:xfrm>
            <a:off x="6142622" y="3711761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578D8-7699-B26D-20FB-70867D5E0C9E}"/>
              </a:ext>
            </a:extLst>
          </p:cNvPr>
          <p:cNvSpPr/>
          <p:nvPr/>
        </p:nvSpPr>
        <p:spPr>
          <a:xfrm>
            <a:off x="11177348" y="2300762"/>
            <a:ext cx="272548" cy="41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CFE258C-CD20-4640-B300-EF6A9B27B4A2}"/>
              </a:ext>
            </a:extLst>
          </p:cNvPr>
          <p:cNvSpPr txBox="1"/>
          <p:nvPr/>
        </p:nvSpPr>
        <p:spPr>
          <a:xfrm>
            <a:off x="11148052" y="2204035"/>
            <a:ext cx="59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FC6641-608B-CA1B-D778-A787CDC1314F}"/>
              </a:ext>
            </a:extLst>
          </p:cNvPr>
          <p:cNvCxnSpPr>
            <a:cxnSpLocks/>
          </p:cNvCxnSpPr>
          <p:nvPr/>
        </p:nvCxnSpPr>
        <p:spPr>
          <a:xfrm flipV="1">
            <a:off x="2958351" y="812272"/>
            <a:ext cx="0" cy="45720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5A3BBD-0ABF-0134-03FE-9CCB06C3D224}"/>
              </a:ext>
            </a:extLst>
          </p:cNvPr>
          <p:cNvSpPr txBox="1"/>
          <p:nvPr/>
        </p:nvSpPr>
        <p:spPr>
          <a:xfrm>
            <a:off x="2762984" y="1088516"/>
            <a:ext cx="1148243" cy="53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253B6-CE7F-48D5-A8CF-2E52BFC7DA7E}"/>
              </a:ext>
            </a:extLst>
          </p:cNvPr>
          <p:cNvSpPr txBox="1"/>
          <p:nvPr/>
        </p:nvSpPr>
        <p:spPr>
          <a:xfrm>
            <a:off x="2404537" y="3099257"/>
            <a:ext cx="120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5mm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F3FEFE-42AC-274A-BC27-D29CC97D58A6}"/>
              </a:ext>
            </a:extLst>
          </p:cNvPr>
          <p:cNvCxnSpPr>
            <a:cxnSpLocks/>
          </p:cNvCxnSpPr>
          <p:nvPr/>
        </p:nvCxnSpPr>
        <p:spPr>
          <a:xfrm>
            <a:off x="3018566" y="3605788"/>
            <a:ext cx="9401" cy="392907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B71D58-C204-C4E5-409C-BC727DFBB57A}"/>
              </a:ext>
            </a:extLst>
          </p:cNvPr>
          <p:cNvCxnSpPr>
            <a:cxnSpLocks/>
          </p:cNvCxnSpPr>
          <p:nvPr/>
        </p:nvCxnSpPr>
        <p:spPr>
          <a:xfrm flipV="1">
            <a:off x="8729093" y="2466049"/>
            <a:ext cx="354048" cy="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94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8" grpId="0"/>
      <p:bldP spid="1057" grpId="0"/>
      <p:bldP spid="10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2C9D23-B034-1D0D-1E39-4D91126FE9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0" t="36763" r="5793" b="45990"/>
          <a:stretch/>
        </p:blipFill>
        <p:spPr>
          <a:xfrm rot="16200000">
            <a:off x="-884740" y="1927529"/>
            <a:ext cx="3728819" cy="1027152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E531C99-A46C-366D-B6E6-31C911037F60}"/>
              </a:ext>
            </a:extLst>
          </p:cNvPr>
          <p:cNvSpPr/>
          <p:nvPr/>
        </p:nvSpPr>
        <p:spPr>
          <a:xfrm>
            <a:off x="4964705" y="619857"/>
            <a:ext cx="3694403" cy="3659501"/>
          </a:xfrm>
          <a:prstGeom prst="roundRect">
            <a:avLst>
              <a:gd name="adj" fmla="val 5644"/>
            </a:avLst>
          </a:prstGeom>
          <a:solidFill>
            <a:schemeClr val="accent6">
              <a:lumMod val="20000"/>
              <a:lumOff val="80000"/>
              <a:alpha val="19125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 descr="A close-up of a structure&#10;&#10;Description automatically generated">
            <a:extLst>
              <a:ext uri="{FF2B5EF4-FFF2-40B4-BE49-F238E27FC236}">
                <a16:creationId xmlns:a16="http://schemas.microsoft.com/office/drawing/2014/main" id="{12652371-EA78-6950-236B-029E770F2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275" t="29008" r="14356" b="20618"/>
          <a:stretch/>
        </p:blipFill>
        <p:spPr>
          <a:xfrm>
            <a:off x="5396657" y="1103783"/>
            <a:ext cx="2333631" cy="147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E0B5D-0DB9-71A0-97E5-1BDB09EF64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3838" t="48319" r="41636" b="36154"/>
          <a:stretch/>
        </p:blipFill>
        <p:spPr>
          <a:xfrm>
            <a:off x="1719742" y="3146086"/>
            <a:ext cx="1498451" cy="120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B55501-25E5-048B-CBA4-CE65A36FF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 rot="16200000">
            <a:off x="2162894" y="374675"/>
            <a:ext cx="797843" cy="1355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01075-592B-BCDF-31B1-7634BAEBA0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4198" t="47509" r="42716" b="40166"/>
          <a:stretch/>
        </p:blipFill>
        <p:spPr>
          <a:xfrm>
            <a:off x="1593899" y="1842139"/>
            <a:ext cx="1709042" cy="120730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21358B-F7DE-551F-9A83-69426D9BA419}"/>
              </a:ext>
            </a:extLst>
          </p:cNvPr>
          <p:cNvCxnSpPr>
            <a:cxnSpLocks/>
          </p:cNvCxnSpPr>
          <p:nvPr/>
        </p:nvCxnSpPr>
        <p:spPr>
          <a:xfrm>
            <a:off x="5384671" y="1530425"/>
            <a:ext cx="0" cy="8943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F91B1-DDD0-15EC-4524-00CD145DF2AF}"/>
              </a:ext>
            </a:extLst>
          </p:cNvPr>
          <p:cNvCxnSpPr>
            <a:cxnSpLocks/>
          </p:cNvCxnSpPr>
          <p:nvPr/>
        </p:nvCxnSpPr>
        <p:spPr>
          <a:xfrm>
            <a:off x="4691141" y="2424756"/>
            <a:ext cx="227418" cy="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C13131-23DF-ECC8-A945-3A20FA65D5B0}"/>
              </a:ext>
            </a:extLst>
          </p:cNvPr>
          <p:cNvSpPr txBox="1"/>
          <p:nvPr/>
        </p:nvSpPr>
        <p:spPr>
          <a:xfrm>
            <a:off x="5292710" y="2649959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Pressure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AB9F81-8437-FE8D-9E5B-2B15E274B621}"/>
              </a:ext>
            </a:extLst>
          </p:cNvPr>
          <p:cNvSpPr/>
          <p:nvPr/>
        </p:nvSpPr>
        <p:spPr>
          <a:xfrm>
            <a:off x="1152019" y="2265272"/>
            <a:ext cx="392766" cy="382992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12507E-4C25-8AF7-934E-CFB7CAC09AB9}"/>
              </a:ext>
            </a:extLst>
          </p:cNvPr>
          <p:cNvSpPr/>
          <p:nvPr/>
        </p:nvSpPr>
        <p:spPr>
          <a:xfrm>
            <a:off x="1769010" y="619857"/>
            <a:ext cx="2901895" cy="3610023"/>
          </a:xfrm>
          <a:prstGeom prst="roundRect">
            <a:avLst>
              <a:gd name="adj" fmla="val 5580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F34CAC-A527-19B8-099E-BC1BAA2C2E08}"/>
              </a:ext>
            </a:extLst>
          </p:cNvPr>
          <p:cNvSpPr txBox="1"/>
          <p:nvPr/>
        </p:nvSpPr>
        <p:spPr>
          <a:xfrm>
            <a:off x="5396658" y="632879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Structure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2CC5EFF-3DE5-BD9B-E9E3-F049F320AE0E}"/>
              </a:ext>
            </a:extLst>
          </p:cNvPr>
          <p:cNvGrpSpPr/>
          <p:nvPr/>
        </p:nvGrpSpPr>
        <p:grpSpPr>
          <a:xfrm>
            <a:off x="7784806" y="1379706"/>
            <a:ext cx="875820" cy="973313"/>
            <a:chOff x="8269693" y="1061757"/>
            <a:chExt cx="875820" cy="97331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DA62AC9-DE52-75D8-D05B-C5EA0D016225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E1F12D60-99FC-4381-0F26-4C72FC7C1933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EDF32A2-BCEF-67B3-2F8B-C97C1E478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846B202C-ECF2-0EFA-9A63-F05398813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35F0D25-CC93-A2AD-3282-56F29204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A92CC88-E48E-75B8-DBFA-8CCAA37A4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3D6D2B5-E9D9-4601-019F-00911B211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C7AE086-C743-B772-6009-8FC30AD6763D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C54775C-D3A8-915B-8948-9FD0DB2E3EBB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02CC3AE-A46F-FD00-C1A9-3691CF822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CB3898D-66DD-3DC3-3C11-077E853F04C7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DFA68D-8972-17B8-3919-60A03784EF32}"/>
                </a:ext>
              </a:extLst>
            </p:cNvPr>
            <p:cNvSpPr txBox="1"/>
            <p:nvPr/>
          </p:nvSpPr>
          <p:spPr>
            <a:xfrm>
              <a:off x="8635437" y="1328258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EA4E471-C222-6EB6-74C4-F86918D1C596}"/>
              </a:ext>
            </a:extLst>
          </p:cNvPr>
          <p:cNvGrpSpPr/>
          <p:nvPr/>
        </p:nvGrpSpPr>
        <p:grpSpPr>
          <a:xfrm>
            <a:off x="7777546" y="3171676"/>
            <a:ext cx="860634" cy="973313"/>
            <a:chOff x="8269693" y="1061757"/>
            <a:chExt cx="860634" cy="97331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8CC4247-E27B-DAD8-2C8A-01F82B5A8CB3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1A73F31-21CD-A49A-8DCC-758E5A326280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769FCEBA-1813-2222-B0C5-555D0B377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384EDA9C-2971-968D-F8C4-9F4D6348C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AF17B236-CDF5-749F-FF34-F3A86AD75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Straight Connector 1026">
                  <a:extLst>
                    <a:ext uri="{FF2B5EF4-FFF2-40B4-BE49-F238E27FC236}">
                      <a16:creationId xmlns:a16="http://schemas.microsoft.com/office/drawing/2014/main" id="{C40B9607-C81A-3843-08D2-485B66B75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B918E91C-0AE7-8263-87DF-87A41845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C904AA9-F356-1445-8099-E39688D90018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02334AB-B22C-806B-E2CE-3E2EDCD71883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0CCF1AB-3236-19E3-2F00-75EE2D4F0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47641AF-3029-24D6-CE45-379C0C51FF08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6B783F0-9141-3B75-2443-0C1B871970E8}"/>
                </a:ext>
              </a:extLst>
            </p:cNvPr>
            <p:cNvSpPr txBox="1"/>
            <p:nvPr/>
          </p:nvSpPr>
          <p:spPr>
            <a:xfrm>
              <a:off x="8609030" y="1317600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339055B-F03C-138E-CDC3-A0417C7DA135}"/>
              </a:ext>
            </a:extLst>
          </p:cNvPr>
          <p:cNvGrpSpPr/>
          <p:nvPr/>
        </p:nvGrpSpPr>
        <p:grpSpPr>
          <a:xfrm>
            <a:off x="6095344" y="1091930"/>
            <a:ext cx="938611" cy="1640009"/>
            <a:chOff x="6001684" y="759776"/>
            <a:chExt cx="938611" cy="1640009"/>
          </a:xfrm>
        </p:grpSpPr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118AFCC7-5FB6-124B-8EE9-6FDD37BDB233}"/>
                </a:ext>
              </a:extLst>
            </p:cNvPr>
            <p:cNvSpPr/>
            <p:nvPr/>
          </p:nvSpPr>
          <p:spPr>
            <a:xfrm>
              <a:off x="6001684" y="894259"/>
              <a:ext cx="832894" cy="1416610"/>
            </a:xfrm>
            <a:prstGeom prst="roundRect">
              <a:avLst>
                <a:gd name="adj" fmla="val 13875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4D5181D-41B0-E7BF-E2A9-6D7D40BD481E}"/>
                </a:ext>
              </a:extLst>
            </p:cNvPr>
            <p:cNvSpPr txBox="1"/>
            <p:nvPr/>
          </p:nvSpPr>
          <p:spPr>
            <a:xfrm>
              <a:off x="6415037" y="759776"/>
              <a:ext cx="5252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BF47AEAB-71D4-6585-DDC8-EA517B2AD980}"/>
                </a:ext>
              </a:extLst>
            </p:cNvPr>
            <p:cNvSpPr txBox="1"/>
            <p:nvPr/>
          </p:nvSpPr>
          <p:spPr>
            <a:xfrm>
              <a:off x="6415037" y="1845787"/>
              <a:ext cx="5252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3D5A6EC-70F7-1264-020F-275A3B81A324}"/>
              </a:ext>
            </a:extLst>
          </p:cNvPr>
          <p:cNvSpPr txBox="1"/>
          <p:nvPr/>
        </p:nvSpPr>
        <p:spPr>
          <a:xfrm>
            <a:off x="5995426" y="1099671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F00CDFA-FAF2-A1E2-745C-F5086FD23F34}"/>
              </a:ext>
            </a:extLst>
          </p:cNvPr>
          <p:cNvSpPr txBox="1"/>
          <p:nvPr/>
        </p:nvSpPr>
        <p:spPr>
          <a:xfrm>
            <a:off x="5995426" y="2185682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FA3940D1-C8AA-E987-8529-06BDCE1972AC}"/>
              </a:ext>
            </a:extLst>
          </p:cNvPr>
          <p:cNvSpPr txBox="1"/>
          <p:nvPr/>
        </p:nvSpPr>
        <p:spPr>
          <a:xfrm>
            <a:off x="5046038" y="167914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AA7FE5C9-77C9-E864-8F4E-127BC9B746AC}"/>
              </a:ext>
            </a:extLst>
          </p:cNvPr>
          <p:cNvCxnSpPr>
            <a:cxnSpLocks/>
          </p:cNvCxnSpPr>
          <p:nvPr/>
        </p:nvCxnSpPr>
        <p:spPr>
          <a:xfrm>
            <a:off x="5427711" y="3596715"/>
            <a:ext cx="0" cy="4251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3765192B-1187-5920-45C5-34766228185E}"/>
              </a:ext>
            </a:extLst>
          </p:cNvPr>
          <p:cNvSpPr txBox="1"/>
          <p:nvPr/>
        </p:nvSpPr>
        <p:spPr>
          <a:xfrm>
            <a:off x="5034228" y="34953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CEA1A-60A3-8AFB-2C83-D61C7DEA9151}"/>
              </a:ext>
            </a:extLst>
          </p:cNvPr>
          <p:cNvSpPr txBox="1"/>
          <p:nvPr/>
        </p:nvSpPr>
        <p:spPr>
          <a:xfrm>
            <a:off x="3261225" y="3286713"/>
            <a:ext cx="1302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CNT@</a:t>
            </a:r>
          </a:p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04E1F-6B99-D143-3ADE-98CA0CF6D1CE}"/>
              </a:ext>
            </a:extLst>
          </p:cNvPr>
          <p:cNvSpPr txBox="1"/>
          <p:nvPr/>
        </p:nvSpPr>
        <p:spPr>
          <a:xfrm>
            <a:off x="3251580" y="820996"/>
            <a:ext cx="10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C76D84-11E3-2876-2255-E8C325D567EF}"/>
              </a:ext>
            </a:extLst>
          </p:cNvPr>
          <p:cNvSpPr txBox="1"/>
          <p:nvPr/>
        </p:nvSpPr>
        <p:spPr>
          <a:xfrm>
            <a:off x="3136704" y="1917509"/>
            <a:ext cx="1701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sz="30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/>
              <a:t>Pressure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en-US" sz="2400" dirty="0"/>
              <a:t>ensor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0F56615-0491-AB7C-B0AE-78E9A5C902EC}"/>
              </a:ext>
            </a:extLst>
          </p:cNvPr>
          <p:cNvSpPr txBox="1"/>
          <p:nvPr/>
        </p:nvSpPr>
        <p:spPr>
          <a:xfrm>
            <a:off x="8876219" y="3908772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of the CNT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4E01B5CA-5C03-BCF4-7FB3-A6664D716F9E}"/>
              </a:ext>
            </a:extLst>
          </p:cNvPr>
          <p:cNvSpPr/>
          <p:nvPr/>
        </p:nvSpPr>
        <p:spPr>
          <a:xfrm rot="10607398">
            <a:off x="1835112" y="2821974"/>
            <a:ext cx="321651" cy="68394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CF552DB1-875B-EBD3-A463-F3DCC0DDEEC8}"/>
              </a:ext>
            </a:extLst>
          </p:cNvPr>
          <p:cNvSpPr/>
          <p:nvPr/>
        </p:nvSpPr>
        <p:spPr>
          <a:xfrm rot="20565851">
            <a:off x="2289187" y="1186363"/>
            <a:ext cx="433303" cy="973666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0E5E-741E-7BB1-155D-10164271077A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348402" y="693431"/>
            <a:ext cx="431479" cy="1571841"/>
          </a:xfrm>
          <a:prstGeom prst="straightConnector1">
            <a:avLst/>
          </a:prstGeom>
          <a:ln w="222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8AE2B51F-906E-EFA0-1F0E-BB67AFACC6F0}"/>
              </a:ext>
            </a:extLst>
          </p:cNvPr>
          <p:cNvCxnSpPr>
            <a:cxnSpLocks/>
          </p:cNvCxnSpPr>
          <p:nvPr/>
        </p:nvCxnSpPr>
        <p:spPr>
          <a:xfrm flipH="1" flipV="1">
            <a:off x="1369040" y="2664314"/>
            <a:ext cx="399629" cy="1468877"/>
          </a:xfrm>
          <a:prstGeom prst="straightConnector1">
            <a:avLst/>
          </a:prstGeom>
          <a:ln w="222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69C2AC7-581D-CF36-6FB0-9DD4B82AF0B1}"/>
              </a:ext>
            </a:extLst>
          </p:cNvPr>
          <p:cNvSpPr txBox="1"/>
          <p:nvPr/>
        </p:nvSpPr>
        <p:spPr>
          <a:xfrm>
            <a:off x="9091060" y="1796696"/>
            <a:ext cx="1723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foam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D349EFF-6E91-2B34-CF16-D3EC4078C4CA}"/>
              </a:ext>
            </a:extLst>
          </p:cNvPr>
          <p:cNvSpPr txBox="1"/>
          <p:nvPr/>
        </p:nvSpPr>
        <p:spPr>
          <a:xfrm>
            <a:off x="4232307" y="63633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4C987C12-0FB9-2E0C-9287-0009B564B6CB}"/>
              </a:ext>
            </a:extLst>
          </p:cNvPr>
          <p:cNvSpPr txBox="1"/>
          <p:nvPr/>
        </p:nvSpPr>
        <p:spPr>
          <a:xfrm>
            <a:off x="8188619" y="55558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63481307-73E8-7973-62CF-9D16DB36925E}"/>
              </a:ext>
            </a:extLst>
          </p:cNvPr>
          <p:cNvSpPr txBox="1"/>
          <p:nvPr/>
        </p:nvSpPr>
        <p:spPr>
          <a:xfrm>
            <a:off x="10893103" y="579511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C9A37-2D69-3181-7C18-CAF6590235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6252" t="33039" r="36982" b="37280"/>
          <a:stretch/>
        </p:blipFill>
        <p:spPr>
          <a:xfrm>
            <a:off x="9247712" y="621353"/>
            <a:ext cx="1527031" cy="1270001"/>
          </a:xfrm>
          <a:prstGeom prst="rect">
            <a:avLst/>
          </a:prstGeom>
        </p:spPr>
      </p:pic>
      <p:pic>
        <p:nvPicPr>
          <p:cNvPr id="10" name="Picture 9" descr="A close-up of a structure&#10;&#10;Description automatically generated">
            <a:extLst>
              <a:ext uri="{FF2B5EF4-FFF2-40B4-BE49-F238E27FC236}">
                <a16:creationId xmlns:a16="http://schemas.microsoft.com/office/drawing/2014/main" id="{F6BA8FC9-28EE-A398-5666-2E9F22A35B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535" b="60665" l="17993" r="82130">
                        <a14:foregroundMark x1="20563" y1="43352" x2="18237" y2="46260"/>
                        <a14:foregroundMark x1="18482" y1="59003" x2="18482" y2="59003"/>
                        <a14:foregroundMark x1="19461" y1="57756" x2="74908" y2="55263"/>
                        <a14:foregroundMark x1="74908" y1="55263" x2="80783" y2="56787"/>
                        <a14:foregroundMark x1="80783" y1="45568" x2="82252" y2="47507"/>
                        <a14:foregroundMark x1="81028" y1="59280" x2="81028" y2="59280"/>
                        <a14:foregroundMark x1="33537" y1="60665" x2="61689" y2="59003"/>
                      </a14:backgroundRemoval>
                    </a14:imgEffect>
                  </a14:imgLayer>
                </a14:imgProps>
              </a:ext>
            </a:extLst>
          </a:blip>
          <a:srcRect l="15296" t="35125" r="15127" b="38565"/>
          <a:stretch/>
        </p:blipFill>
        <p:spPr>
          <a:xfrm>
            <a:off x="5446595" y="3328900"/>
            <a:ext cx="2314752" cy="773765"/>
          </a:xfrm>
          <a:prstGeom prst="rect">
            <a:avLst/>
          </a:prstGeom>
        </p:spPr>
      </p:pic>
      <p:pic>
        <p:nvPicPr>
          <p:cNvPr id="2" name="Picture 1" descr="Close-up of a microscope view of a bunch of thin wires&#10;&#10;Description automatically generated">
            <a:extLst>
              <a:ext uri="{FF2B5EF4-FFF2-40B4-BE49-F238E27FC236}">
                <a16:creationId xmlns:a16="http://schemas.microsoft.com/office/drawing/2014/main" id="{27153009-9CBA-AEB4-BD6E-127E96E71C1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10416"/>
          <a:stretch/>
        </p:blipFill>
        <p:spPr>
          <a:xfrm>
            <a:off x="8878248" y="2290727"/>
            <a:ext cx="2571647" cy="172784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4489BA-F7FA-0CD3-C03B-6BB3E1F00DE0}"/>
              </a:ext>
            </a:extLst>
          </p:cNvPr>
          <p:cNvCxnSpPr>
            <a:cxnSpLocks/>
          </p:cNvCxnSpPr>
          <p:nvPr/>
        </p:nvCxnSpPr>
        <p:spPr>
          <a:xfrm>
            <a:off x="6095343" y="3097789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E75972-B597-720B-2F75-81DD4564C515}"/>
              </a:ext>
            </a:extLst>
          </p:cNvPr>
          <p:cNvCxnSpPr>
            <a:cxnSpLocks/>
          </p:cNvCxnSpPr>
          <p:nvPr/>
        </p:nvCxnSpPr>
        <p:spPr>
          <a:xfrm>
            <a:off x="6446046" y="3102446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AA69DB-B400-163D-B848-E28A659E82B2}"/>
              </a:ext>
            </a:extLst>
          </p:cNvPr>
          <p:cNvCxnSpPr>
            <a:cxnSpLocks/>
          </p:cNvCxnSpPr>
          <p:nvPr/>
        </p:nvCxnSpPr>
        <p:spPr>
          <a:xfrm>
            <a:off x="6780225" y="3097789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185F26-8DCB-A388-DD11-DDB95DA257AA}"/>
              </a:ext>
            </a:extLst>
          </p:cNvPr>
          <p:cNvCxnSpPr>
            <a:cxnSpLocks/>
          </p:cNvCxnSpPr>
          <p:nvPr/>
        </p:nvCxnSpPr>
        <p:spPr>
          <a:xfrm>
            <a:off x="7130928" y="3102446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8B62220-AE30-DEE2-5305-5E826B5033F2}"/>
              </a:ext>
            </a:extLst>
          </p:cNvPr>
          <p:cNvSpPr txBox="1"/>
          <p:nvPr/>
        </p:nvSpPr>
        <p:spPr>
          <a:xfrm>
            <a:off x="6523707" y="3357411"/>
            <a:ext cx="525258" cy="39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6EC048E-9147-70EC-EEA8-59161BB20B9C}"/>
              </a:ext>
            </a:extLst>
          </p:cNvPr>
          <p:cNvSpPr txBox="1"/>
          <p:nvPr/>
        </p:nvSpPr>
        <p:spPr>
          <a:xfrm>
            <a:off x="6053707" y="3368963"/>
            <a:ext cx="52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EB4B9EDA-BED0-C674-4F5E-B03E41722692}"/>
              </a:ext>
            </a:extLst>
          </p:cNvPr>
          <p:cNvCxnSpPr>
            <a:cxnSpLocks/>
          </p:cNvCxnSpPr>
          <p:nvPr/>
        </p:nvCxnSpPr>
        <p:spPr>
          <a:xfrm flipH="1">
            <a:off x="7790033" y="3481061"/>
            <a:ext cx="0" cy="283563"/>
          </a:xfrm>
          <a:prstGeom prst="line">
            <a:avLst/>
          </a:prstGeom>
          <a:ln w="28575">
            <a:solidFill>
              <a:srgbClr val="FF0000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4" name="Rounded Rectangle 1043">
            <a:extLst>
              <a:ext uri="{FF2B5EF4-FFF2-40B4-BE49-F238E27FC236}">
                <a16:creationId xmlns:a16="http://schemas.microsoft.com/office/drawing/2014/main" id="{D7842FB8-2C26-67A4-0193-1B25556738D7}"/>
              </a:ext>
            </a:extLst>
          </p:cNvPr>
          <p:cNvSpPr/>
          <p:nvPr/>
        </p:nvSpPr>
        <p:spPr>
          <a:xfrm>
            <a:off x="6150813" y="3495511"/>
            <a:ext cx="832894" cy="605037"/>
          </a:xfrm>
          <a:prstGeom prst="roundRect">
            <a:avLst>
              <a:gd name="adj" fmla="val 13875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2336244A-D162-F039-4A3F-45BF8C7F16C1}"/>
              </a:ext>
            </a:extLst>
          </p:cNvPr>
          <p:cNvSpPr txBox="1"/>
          <p:nvPr/>
        </p:nvSpPr>
        <p:spPr>
          <a:xfrm>
            <a:off x="6540742" y="3708692"/>
            <a:ext cx="52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8A46446A-354B-A56E-1167-7F4EDD009837}"/>
              </a:ext>
            </a:extLst>
          </p:cNvPr>
          <p:cNvSpPr txBox="1"/>
          <p:nvPr/>
        </p:nvSpPr>
        <p:spPr>
          <a:xfrm>
            <a:off x="6082988" y="3711761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578D8-7699-B26D-20FB-70867D5E0C9E}"/>
              </a:ext>
            </a:extLst>
          </p:cNvPr>
          <p:cNvSpPr/>
          <p:nvPr/>
        </p:nvSpPr>
        <p:spPr>
          <a:xfrm>
            <a:off x="10956628" y="2300762"/>
            <a:ext cx="543739" cy="441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CFE258C-CD20-4640-B300-EF6A9B27B4A2}"/>
              </a:ext>
            </a:extLst>
          </p:cNvPr>
          <p:cNvSpPr txBox="1"/>
          <p:nvPr/>
        </p:nvSpPr>
        <p:spPr>
          <a:xfrm>
            <a:off x="10935790" y="226976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FC6641-608B-CA1B-D778-A787CDC1314F}"/>
              </a:ext>
            </a:extLst>
          </p:cNvPr>
          <p:cNvCxnSpPr>
            <a:cxnSpLocks/>
          </p:cNvCxnSpPr>
          <p:nvPr/>
        </p:nvCxnSpPr>
        <p:spPr>
          <a:xfrm flipV="1">
            <a:off x="2958351" y="812272"/>
            <a:ext cx="0" cy="45720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5A3BBD-0ABF-0134-03FE-9CCB06C3D224}"/>
              </a:ext>
            </a:extLst>
          </p:cNvPr>
          <p:cNvSpPr txBox="1"/>
          <p:nvPr/>
        </p:nvSpPr>
        <p:spPr>
          <a:xfrm>
            <a:off x="2762984" y="1088516"/>
            <a:ext cx="1148243" cy="53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253B6-CE7F-48D5-A8CF-2E52BFC7DA7E}"/>
              </a:ext>
            </a:extLst>
          </p:cNvPr>
          <p:cNvSpPr txBox="1"/>
          <p:nvPr/>
        </p:nvSpPr>
        <p:spPr>
          <a:xfrm>
            <a:off x="2404537" y="3119135"/>
            <a:ext cx="120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5mm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F3FEFE-42AC-274A-BC27-D29CC97D58A6}"/>
              </a:ext>
            </a:extLst>
          </p:cNvPr>
          <p:cNvCxnSpPr>
            <a:cxnSpLocks/>
          </p:cNvCxnSpPr>
          <p:nvPr/>
        </p:nvCxnSpPr>
        <p:spPr>
          <a:xfrm>
            <a:off x="3018566" y="3625666"/>
            <a:ext cx="9401" cy="392907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0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8" grpId="0"/>
      <p:bldP spid="1057" grpId="0"/>
      <p:bldP spid="10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79E9848A-973A-580F-6B02-93508FAA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662" y="807108"/>
            <a:ext cx="7772400" cy="5829300"/>
          </a:xfrm>
          <a:prstGeom prst="rect">
            <a:avLst/>
          </a:prstGeom>
        </p:spPr>
      </p:pic>
      <p:pic>
        <p:nvPicPr>
          <p:cNvPr id="7" name="Picture 6" descr="A close-up of a microscope&#10;&#10;Description automatically generated">
            <a:extLst>
              <a:ext uri="{FF2B5EF4-FFF2-40B4-BE49-F238E27FC236}">
                <a16:creationId xmlns:a16="http://schemas.microsoft.com/office/drawing/2014/main" id="{39AAE1A7-6315-8D0B-B2EE-AB1E61BC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300"/>
            <a:ext cx="2428816" cy="1821612"/>
          </a:xfrm>
          <a:prstGeom prst="rect">
            <a:avLst/>
          </a:prstGeom>
        </p:spPr>
      </p:pic>
      <p:pic>
        <p:nvPicPr>
          <p:cNvPr id="13" name="Picture 12" descr="A close-up of a grey object&#10;&#10;Description automatically generated">
            <a:extLst>
              <a:ext uri="{FF2B5EF4-FFF2-40B4-BE49-F238E27FC236}">
                <a16:creationId xmlns:a16="http://schemas.microsoft.com/office/drawing/2014/main" id="{3D8C3F47-AECD-C819-3395-B92321105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089" y="2191110"/>
            <a:ext cx="2723072" cy="2042304"/>
          </a:xfrm>
          <a:prstGeom prst="rect">
            <a:avLst/>
          </a:prstGeom>
        </p:spPr>
      </p:pic>
      <p:pic>
        <p:nvPicPr>
          <p:cNvPr id="17" name="Picture 16" descr="Close-up of a microscope view of a bunch of thin wires&#10;&#10;Description automatically generated">
            <a:extLst>
              <a:ext uri="{FF2B5EF4-FFF2-40B4-BE49-F238E27FC236}">
                <a16:creationId xmlns:a16="http://schemas.microsoft.com/office/drawing/2014/main" id="{659CD18F-5C62-5441-B5CB-B019467CD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282" y="3212262"/>
            <a:ext cx="3454879" cy="2591159"/>
          </a:xfrm>
          <a:prstGeom prst="rect">
            <a:avLst/>
          </a:prstGeom>
        </p:spPr>
      </p:pic>
      <p:pic>
        <p:nvPicPr>
          <p:cNvPr id="23" name="Picture 22" descr="A close-up of a grey carpet&#10;&#10;Description automatically generated">
            <a:extLst>
              <a:ext uri="{FF2B5EF4-FFF2-40B4-BE49-F238E27FC236}">
                <a16:creationId xmlns:a16="http://schemas.microsoft.com/office/drawing/2014/main" id="{1C75030B-9B6A-1BBA-3644-B1A705FCB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2196" y="477958"/>
            <a:ext cx="2723071" cy="20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5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2C9D23-B034-1D0D-1E39-4D91126FE9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0" t="36763" r="5793" b="45990"/>
          <a:stretch/>
        </p:blipFill>
        <p:spPr>
          <a:xfrm rot="16200000">
            <a:off x="-884740" y="1927529"/>
            <a:ext cx="3728819" cy="1027152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E531C99-A46C-366D-B6E6-31C911037F60}"/>
              </a:ext>
            </a:extLst>
          </p:cNvPr>
          <p:cNvSpPr/>
          <p:nvPr/>
        </p:nvSpPr>
        <p:spPr>
          <a:xfrm>
            <a:off x="4964705" y="619857"/>
            <a:ext cx="3694403" cy="3659501"/>
          </a:xfrm>
          <a:prstGeom prst="roundRect">
            <a:avLst>
              <a:gd name="adj" fmla="val 5644"/>
            </a:avLst>
          </a:prstGeom>
          <a:solidFill>
            <a:schemeClr val="accent5">
              <a:lumMod val="20000"/>
              <a:lumOff val="80000"/>
              <a:alpha val="19125"/>
            </a:schemeClr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 descr="A close-up of a structure&#10;&#10;Description automatically generated">
            <a:extLst>
              <a:ext uri="{FF2B5EF4-FFF2-40B4-BE49-F238E27FC236}">
                <a16:creationId xmlns:a16="http://schemas.microsoft.com/office/drawing/2014/main" id="{12652371-EA78-6950-236B-029E770F2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275" t="29008" r="14356" b="20618"/>
          <a:stretch/>
        </p:blipFill>
        <p:spPr>
          <a:xfrm>
            <a:off x="5396657" y="1103783"/>
            <a:ext cx="2333631" cy="147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E0B5D-0DB9-71A0-97E5-1BDB09EF64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3838" t="48319" r="41636" b="36154"/>
          <a:stretch/>
        </p:blipFill>
        <p:spPr>
          <a:xfrm>
            <a:off x="1719742" y="3146086"/>
            <a:ext cx="1498451" cy="1201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B55501-25E5-048B-CBA4-CE65A36FF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 rot="16200000">
            <a:off x="2162894" y="275285"/>
            <a:ext cx="797843" cy="1355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01075-592B-BCDF-31B1-7634BAEBA0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4198" t="47509" r="42716" b="40166"/>
          <a:stretch/>
        </p:blipFill>
        <p:spPr>
          <a:xfrm>
            <a:off x="1593899" y="1842139"/>
            <a:ext cx="1709042" cy="120730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21358B-F7DE-551F-9A83-69426D9BA419}"/>
              </a:ext>
            </a:extLst>
          </p:cNvPr>
          <p:cNvCxnSpPr>
            <a:cxnSpLocks/>
          </p:cNvCxnSpPr>
          <p:nvPr/>
        </p:nvCxnSpPr>
        <p:spPr>
          <a:xfrm>
            <a:off x="5384671" y="1530425"/>
            <a:ext cx="0" cy="8943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F91B1-DDD0-15EC-4524-00CD145DF2AF}"/>
              </a:ext>
            </a:extLst>
          </p:cNvPr>
          <p:cNvCxnSpPr>
            <a:cxnSpLocks/>
          </p:cNvCxnSpPr>
          <p:nvPr/>
        </p:nvCxnSpPr>
        <p:spPr>
          <a:xfrm>
            <a:off x="4691141" y="2424756"/>
            <a:ext cx="227418" cy="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4489BA-F7FA-0CD3-C03B-6BB3E1F00DE0}"/>
              </a:ext>
            </a:extLst>
          </p:cNvPr>
          <p:cNvCxnSpPr>
            <a:cxnSpLocks/>
          </p:cNvCxnSpPr>
          <p:nvPr/>
        </p:nvCxnSpPr>
        <p:spPr>
          <a:xfrm>
            <a:off x="6095343" y="3097789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C13131-23DF-ECC8-A945-3A20FA65D5B0}"/>
              </a:ext>
            </a:extLst>
          </p:cNvPr>
          <p:cNvSpPr txBox="1"/>
          <p:nvPr/>
        </p:nvSpPr>
        <p:spPr>
          <a:xfrm>
            <a:off x="5292710" y="2649959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Pressure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E75972-B597-720B-2F75-81DD4564C515}"/>
              </a:ext>
            </a:extLst>
          </p:cNvPr>
          <p:cNvCxnSpPr>
            <a:cxnSpLocks/>
          </p:cNvCxnSpPr>
          <p:nvPr/>
        </p:nvCxnSpPr>
        <p:spPr>
          <a:xfrm>
            <a:off x="6446046" y="3102446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AA69DB-B400-163D-B848-E28A659E82B2}"/>
              </a:ext>
            </a:extLst>
          </p:cNvPr>
          <p:cNvCxnSpPr>
            <a:cxnSpLocks/>
          </p:cNvCxnSpPr>
          <p:nvPr/>
        </p:nvCxnSpPr>
        <p:spPr>
          <a:xfrm>
            <a:off x="6780225" y="3097789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185F26-8DCB-A388-DD11-DDB95DA257AA}"/>
              </a:ext>
            </a:extLst>
          </p:cNvPr>
          <p:cNvCxnSpPr>
            <a:cxnSpLocks/>
          </p:cNvCxnSpPr>
          <p:nvPr/>
        </p:nvCxnSpPr>
        <p:spPr>
          <a:xfrm>
            <a:off x="7130928" y="3102446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close-up of a structure&#10;&#10;Description automatically generated">
            <a:extLst>
              <a:ext uri="{FF2B5EF4-FFF2-40B4-BE49-F238E27FC236}">
                <a16:creationId xmlns:a16="http://schemas.microsoft.com/office/drawing/2014/main" id="{898CB034-9B85-597D-B136-61285043D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246" t="29008" r="15125" b="20618"/>
          <a:stretch/>
        </p:blipFill>
        <p:spPr>
          <a:xfrm>
            <a:off x="5447823" y="3474366"/>
            <a:ext cx="2342210" cy="553998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AB9F81-8437-FE8D-9E5B-2B15E274B621}"/>
              </a:ext>
            </a:extLst>
          </p:cNvPr>
          <p:cNvSpPr/>
          <p:nvPr/>
        </p:nvSpPr>
        <p:spPr>
          <a:xfrm>
            <a:off x="1152019" y="2265272"/>
            <a:ext cx="392766" cy="382992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12507E-4C25-8AF7-934E-CFB7CAC09AB9}"/>
              </a:ext>
            </a:extLst>
          </p:cNvPr>
          <p:cNvSpPr/>
          <p:nvPr/>
        </p:nvSpPr>
        <p:spPr>
          <a:xfrm>
            <a:off x="1769010" y="619857"/>
            <a:ext cx="2901895" cy="3610023"/>
          </a:xfrm>
          <a:prstGeom prst="roundRect">
            <a:avLst>
              <a:gd name="adj" fmla="val 5580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F34CAC-A527-19B8-099E-BC1BAA2C2E08}"/>
              </a:ext>
            </a:extLst>
          </p:cNvPr>
          <p:cNvSpPr txBox="1"/>
          <p:nvPr/>
        </p:nvSpPr>
        <p:spPr>
          <a:xfrm>
            <a:off x="5396658" y="632879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Structure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2CC5EFF-3DE5-BD9B-E9E3-F049F320AE0E}"/>
              </a:ext>
            </a:extLst>
          </p:cNvPr>
          <p:cNvGrpSpPr/>
          <p:nvPr/>
        </p:nvGrpSpPr>
        <p:grpSpPr>
          <a:xfrm>
            <a:off x="7784806" y="1379706"/>
            <a:ext cx="875820" cy="973313"/>
            <a:chOff x="8269693" y="1061757"/>
            <a:chExt cx="875820" cy="97331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DA62AC9-DE52-75D8-D05B-C5EA0D016225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E1F12D60-99FC-4381-0F26-4C72FC7C1933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EDF32A2-BCEF-67B3-2F8B-C97C1E478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846B202C-ECF2-0EFA-9A63-F05398813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35F0D25-CC93-A2AD-3282-56F29204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A92CC88-E48E-75B8-DBFA-8CCAA37A4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3D6D2B5-E9D9-4601-019F-00911B211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C7AE086-C743-B772-6009-8FC30AD6763D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C54775C-D3A8-915B-8948-9FD0DB2E3EBB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02CC3AE-A46F-FD00-C1A9-3691CF822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CB3898D-66DD-3DC3-3C11-077E853F04C7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DFA68D-8972-17B8-3919-60A03784EF32}"/>
                </a:ext>
              </a:extLst>
            </p:cNvPr>
            <p:cNvSpPr txBox="1"/>
            <p:nvPr/>
          </p:nvSpPr>
          <p:spPr>
            <a:xfrm>
              <a:off x="8635437" y="1328258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EA4E471-C222-6EB6-74C4-F86918D1C596}"/>
              </a:ext>
            </a:extLst>
          </p:cNvPr>
          <p:cNvGrpSpPr/>
          <p:nvPr/>
        </p:nvGrpSpPr>
        <p:grpSpPr>
          <a:xfrm>
            <a:off x="7777546" y="3171676"/>
            <a:ext cx="860634" cy="973313"/>
            <a:chOff x="8269693" y="1061757"/>
            <a:chExt cx="860634" cy="97331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8CC4247-E27B-DAD8-2C8A-01F82B5A8CB3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1A73F31-21CD-A49A-8DCC-758E5A326280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769FCEBA-1813-2222-B0C5-555D0B377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384EDA9C-2971-968D-F8C4-9F4D6348C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AF17B236-CDF5-749F-FF34-F3A86AD75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Straight Connector 1026">
                  <a:extLst>
                    <a:ext uri="{FF2B5EF4-FFF2-40B4-BE49-F238E27FC236}">
                      <a16:creationId xmlns:a16="http://schemas.microsoft.com/office/drawing/2014/main" id="{C40B9607-C81A-3843-08D2-485B66B75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B918E91C-0AE7-8263-87DF-87A41845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C904AA9-F356-1445-8099-E39688D90018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02334AB-B22C-806B-E2CE-3E2EDCD71883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0CCF1AB-3236-19E3-2F00-75EE2D4F0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47641AF-3029-24D6-CE45-379C0C51FF08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6B783F0-9141-3B75-2443-0C1B871970E8}"/>
                </a:ext>
              </a:extLst>
            </p:cNvPr>
            <p:cNvSpPr txBox="1"/>
            <p:nvPr/>
          </p:nvSpPr>
          <p:spPr>
            <a:xfrm>
              <a:off x="8609030" y="1317600"/>
              <a:ext cx="521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24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</p:grp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EB4B9EDA-BED0-C674-4F5E-B03E41722692}"/>
              </a:ext>
            </a:extLst>
          </p:cNvPr>
          <p:cNvCxnSpPr>
            <a:cxnSpLocks/>
          </p:cNvCxnSpPr>
          <p:nvPr/>
        </p:nvCxnSpPr>
        <p:spPr>
          <a:xfrm flipH="1">
            <a:off x="7790033" y="3481061"/>
            <a:ext cx="0" cy="283563"/>
          </a:xfrm>
          <a:prstGeom prst="line">
            <a:avLst/>
          </a:prstGeom>
          <a:ln w="28575">
            <a:solidFill>
              <a:srgbClr val="FF0000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339055B-F03C-138E-CDC3-A0417C7DA135}"/>
              </a:ext>
            </a:extLst>
          </p:cNvPr>
          <p:cNvGrpSpPr/>
          <p:nvPr/>
        </p:nvGrpSpPr>
        <p:grpSpPr>
          <a:xfrm>
            <a:off x="6095344" y="1091930"/>
            <a:ext cx="938611" cy="1640009"/>
            <a:chOff x="6001684" y="759776"/>
            <a:chExt cx="938611" cy="1640009"/>
          </a:xfrm>
        </p:grpSpPr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118AFCC7-5FB6-124B-8EE9-6FDD37BDB233}"/>
                </a:ext>
              </a:extLst>
            </p:cNvPr>
            <p:cNvSpPr/>
            <p:nvPr/>
          </p:nvSpPr>
          <p:spPr>
            <a:xfrm>
              <a:off x="6001684" y="894259"/>
              <a:ext cx="832894" cy="1416610"/>
            </a:xfrm>
            <a:prstGeom prst="roundRect">
              <a:avLst>
                <a:gd name="adj" fmla="val 13875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4D5181D-41B0-E7BF-E2A9-6D7D40BD481E}"/>
                </a:ext>
              </a:extLst>
            </p:cNvPr>
            <p:cNvSpPr txBox="1"/>
            <p:nvPr/>
          </p:nvSpPr>
          <p:spPr>
            <a:xfrm>
              <a:off x="6415037" y="759776"/>
              <a:ext cx="5252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BF47AEAB-71D4-6585-DDC8-EA517B2AD980}"/>
                </a:ext>
              </a:extLst>
            </p:cNvPr>
            <p:cNvSpPr txBox="1"/>
            <p:nvPr/>
          </p:nvSpPr>
          <p:spPr>
            <a:xfrm>
              <a:off x="6415037" y="1845787"/>
              <a:ext cx="5252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i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</a:p>
          </p:txBody>
        </p:sp>
      </p:grp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3D5A6EC-70F7-1264-020F-275A3B81A324}"/>
              </a:ext>
            </a:extLst>
          </p:cNvPr>
          <p:cNvSpPr txBox="1"/>
          <p:nvPr/>
        </p:nvSpPr>
        <p:spPr>
          <a:xfrm>
            <a:off x="5995426" y="1099671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CF00CDFA-FAF2-A1E2-745C-F5086FD23F34}"/>
              </a:ext>
            </a:extLst>
          </p:cNvPr>
          <p:cNvSpPr txBox="1"/>
          <p:nvPr/>
        </p:nvSpPr>
        <p:spPr>
          <a:xfrm>
            <a:off x="5995426" y="2185682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044" name="Rounded Rectangle 1043">
            <a:extLst>
              <a:ext uri="{FF2B5EF4-FFF2-40B4-BE49-F238E27FC236}">
                <a16:creationId xmlns:a16="http://schemas.microsoft.com/office/drawing/2014/main" id="{D7842FB8-2C26-67A4-0193-1B25556738D7}"/>
              </a:ext>
            </a:extLst>
          </p:cNvPr>
          <p:cNvSpPr/>
          <p:nvPr/>
        </p:nvSpPr>
        <p:spPr>
          <a:xfrm>
            <a:off x="6150813" y="3495511"/>
            <a:ext cx="832894" cy="605037"/>
          </a:xfrm>
          <a:prstGeom prst="roundRect">
            <a:avLst>
              <a:gd name="adj" fmla="val 13875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38B62220-AE30-DEE2-5305-5E826B5033F2}"/>
              </a:ext>
            </a:extLst>
          </p:cNvPr>
          <p:cNvSpPr txBox="1"/>
          <p:nvPr/>
        </p:nvSpPr>
        <p:spPr>
          <a:xfrm>
            <a:off x="6523707" y="3357411"/>
            <a:ext cx="525258" cy="39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2336244A-D162-F039-4A3F-45BF8C7F16C1}"/>
              </a:ext>
            </a:extLst>
          </p:cNvPr>
          <p:cNvSpPr txBox="1"/>
          <p:nvPr/>
        </p:nvSpPr>
        <p:spPr>
          <a:xfrm>
            <a:off x="6540742" y="3708692"/>
            <a:ext cx="52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6EC048E-9147-70EC-EEA8-59161BB20B9C}"/>
              </a:ext>
            </a:extLst>
          </p:cNvPr>
          <p:cNvSpPr txBox="1"/>
          <p:nvPr/>
        </p:nvSpPr>
        <p:spPr>
          <a:xfrm>
            <a:off x="6053707" y="3368963"/>
            <a:ext cx="52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8A46446A-354B-A56E-1167-7F4EDD009837}"/>
              </a:ext>
            </a:extLst>
          </p:cNvPr>
          <p:cNvSpPr txBox="1"/>
          <p:nvPr/>
        </p:nvSpPr>
        <p:spPr>
          <a:xfrm>
            <a:off x="6082988" y="3711761"/>
            <a:ext cx="52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FA3940D1-C8AA-E987-8529-06BDCE1972AC}"/>
              </a:ext>
            </a:extLst>
          </p:cNvPr>
          <p:cNvSpPr txBox="1"/>
          <p:nvPr/>
        </p:nvSpPr>
        <p:spPr>
          <a:xfrm>
            <a:off x="5046038" y="167914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AA7FE5C9-77C9-E864-8F4E-127BC9B746AC}"/>
              </a:ext>
            </a:extLst>
          </p:cNvPr>
          <p:cNvCxnSpPr>
            <a:cxnSpLocks/>
          </p:cNvCxnSpPr>
          <p:nvPr/>
        </p:nvCxnSpPr>
        <p:spPr>
          <a:xfrm>
            <a:off x="5427711" y="3596715"/>
            <a:ext cx="0" cy="4251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3765192B-1187-5920-45C5-34766228185E}"/>
              </a:ext>
            </a:extLst>
          </p:cNvPr>
          <p:cNvSpPr txBox="1"/>
          <p:nvPr/>
        </p:nvSpPr>
        <p:spPr>
          <a:xfrm>
            <a:off x="5034228" y="34953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CEA1A-60A3-8AFB-2C83-D61C7DEA9151}"/>
              </a:ext>
            </a:extLst>
          </p:cNvPr>
          <p:cNvSpPr txBox="1"/>
          <p:nvPr/>
        </p:nvSpPr>
        <p:spPr>
          <a:xfrm>
            <a:off x="3261225" y="3286713"/>
            <a:ext cx="1302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CNT@</a:t>
            </a:r>
          </a:p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04E1F-6B99-D143-3ADE-98CA0CF6D1CE}"/>
              </a:ext>
            </a:extLst>
          </p:cNvPr>
          <p:cNvSpPr txBox="1"/>
          <p:nvPr/>
        </p:nvSpPr>
        <p:spPr>
          <a:xfrm>
            <a:off x="3251580" y="721606"/>
            <a:ext cx="1054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C76D84-11E3-2876-2255-E8C325D567EF}"/>
              </a:ext>
            </a:extLst>
          </p:cNvPr>
          <p:cNvSpPr txBox="1"/>
          <p:nvPr/>
        </p:nvSpPr>
        <p:spPr>
          <a:xfrm>
            <a:off x="3136704" y="1917509"/>
            <a:ext cx="1701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sz="30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Pressure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ensor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0F56615-0491-AB7C-B0AE-78E9A5C902EC}"/>
              </a:ext>
            </a:extLst>
          </p:cNvPr>
          <p:cNvSpPr txBox="1"/>
          <p:nvPr/>
        </p:nvSpPr>
        <p:spPr>
          <a:xfrm>
            <a:off x="8770342" y="3908772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of the CNT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4E01B5CA-5C03-BCF4-7FB3-A6664D716F9E}"/>
              </a:ext>
            </a:extLst>
          </p:cNvPr>
          <p:cNvSpPr/>
          <p:nvPr/>
        </p:nvSpPr>
        <p:spPr>
          <a:xfrm rot="10607398">
            <a:off x="1835112" y="2821974"/>
            <a:ext cx="321651" cy="68394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CF552DB1-875B-EBD3-A463-F3DCC0DDEEC8}"/>
              </a:ext>
            </a:extLst>
          </p:cNvPr>
          <p:cNvSpPr/>
          <p:nvPr/>
        </p:nvSpPr>
        <p:spPr>
          <a:xfrm rot="20565851">
            <a:off x="2289187" y="1186363"/>
            <a:ext cx="433303" cy="973666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0E5E-741E-7BB1-155D-10164271077A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348402" y="693431"/>
            <a:ext cx="431479" cy="1571841"/>
          </a:xfrm>
          <a:prstGeom prst="straightConnector1">
            <a:avLst/>
          </a:prstGeom>
          <a:ln w="222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8AE2B51F-906E-EFA0-1F0E-BB67AFACC6F0}"/>
              </a:ext>
            </a:extLst>
          </p:cNvPr>
          <p:cNvCxnSpPr>
            <a:cxnSpLocks/>
          </p:cNvCxnSpPr>
          <p:nvPr/>
        </p:nvCxnSpPr>
        <p:spPr>
          <a:xfrm flipH="1" flipV="1">
            <a:off x="1369040" y="2664314"/>
            <a:ext cx="399629" cy="1468877"/>
          </a:xfrm>
          <a:prstGeom prst="straightConnector1">
            <a:avLst/>
          </a:prstGeom>
          <a:ln w="2222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5" name="Picture 1064">
            <a:extLst>
              <a:ext uri="{FF2B5EF4-FFF2-40B4-BE49-F238E27FC236}">
                <a16:creationId xmlns:a16="http://schemas.microsoft.com/office/drawing/2014/main" id="{6C746C14-4E93-198F-7B1A-67560A1E8D7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0743"/>
          <a:stretch/>
        </p:blipFill>
        <p:spPr>
          <a:xfrm>
            <a:off x="8820754" y="2265272"/>
            <a:ext cx="2536752" cy="1712380"/>
          </a:xfrm>
          <a:prstGeom prst="rect">
            <a:avLst/>
          </a:prstGeom>
        </p:spPr>
      </p:pic>
      <p:sp>
        <p:nvSpPr>
          <p:cNvPr id="1067" name="TextBox 1066">
            <a:extLst>
              <a:ext uri="{FF2B5EF4-FFF2-40B4-BE49-F238E27FC236}">
                <a16:creationId xmlns:a16="http://schemas.microsoft.com/office/drawing/2014/main" id="{669C2AC7-581D-CF36-6FB0-9DD4B82AF0B1}"/>
              </a:ext>
            </a:extLst>
          </p:cNvPr>
          <p:cNvSpPr txBox="1"/>
          <p:nvPr/>
        </p:nvSpPr>
        <p:spPr>
          <a:xfrm>
            <a:off x="9091060" y="1796696"/>
            <a:ext cx="1723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foam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D349EFF-6E91-2B34-CF16-D3EC4078C4CA}"/>
              </a:ext>
            </a:extLst>
          </p:cNvPr>
          <p:cNvSpPr txBox="1"/>
          <p:nvPr/>
        </p:nvSpPr>
        <p:spPr>
          <a:xfrm>
            <a:off x="4232307" y="53694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4C987C12-0FB9-2E0C-9287-0009B564B6CB}"/>
              </a:ext>
            </a:extLst>
          </p:cNvPr>
          <p:cNvSpPr txBox="1"/>
          <p:nvPr/>
        </p:nvSpPr>
        <p:spPr>
          <a:xfrm>
            <a:off x="8188619" y="55558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63481307-73E8-7973-62CF-9D16DB36925E}"/>
              </a:ext>
            </a:extLst>
          </p:cNvPr>
          <p:cNvSpPr txBox="1"/>
          <p:nvPr/>
        </p:nvSpPr>
        <p:spPr>
          <a:xfrm>
            <a:off x="10923789" y="549001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CFE258C-CD20-4640-B300-EF6A9B27B4A2}"/>
              </a:ext>
            </a:extLst>
          </p:cNvPr>
          <p:cNvSpPr txBox="1"/>
          <p:nvPr/>
        </p:nvSpPr>
        <p:spPr>
          <a:xfrm>
            <a:off x="10938355" y="1891354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C9A37-2D69-3181-7C18-CAF659023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6252" t="33039" r="36982" b="37280"/>
          <a:stretch/>
        </p:blipFill>
        <p:spPr>
          <a:xfrm>
            <a:off x="9247712" y="621353"/>
            <a:ext cx="1527031" cy="12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8" grpId="0"/>
      <p:bldP spid="1057" grpId="0"/>
      <p:bldP spid="10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E531C99-A46C-366D-B6E6-31C911037F60}"/>
              </a:ext>
            </a:extLst>
          </p:cNvPr>
          <p:cNvSpPr/>
          <p:nvPr/>
        </p:nvSpPr>
        <p:spPr>
          <a:xfrm>
            <a:off x="5692692" y="288553"/>
            <a:ext cx="3330794" cy="3659501"/>
          </a:xfrm>
          <a:prstGeom prst="roundRect">
            <a:avLst>
              <a:gd name="adj" fmla="val 5644"/>
            </a:avLst>
          </a:prstGeom>
          <a:solidFill>
            <a:schemeClr val="accent5">
              <a:lumMod val="20000"/>
              <a:lumOff val="80000"/>
              <a:alpha val="19125"/>
            </a:schemeClr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 descr="A close-up of a structure&#10;&#10;Description automatically generated">
            <a:extLst>
              <a:ext uri="{FF2B5EF4-FFF2-40B4-BE49-F238E27FC236}">
                <a16:creationId xmlns:a16="http://schemas.microsoft.com/office/drawing/2014/main" id="{12652371-EA78-6950-236B-029E770F2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275" t="29008" r="14356" b="20618"/>
          <a:stretch/>
        </p:blipFill>
        <p:spPr>
          <a:xfrm>
            <a:off x="5866315" y="772479"/>
            <a:ext cx="2333631" cy="1476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33BF1-8E64-6210-125D-970D814A0F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20" b="47388" l="26463" r="79712">
                        <a14:foregroundMark x1="31027" y1="29597" x2="31027" y2="29597"/>
                        <a14:foregroundMark x1="29539" y1="30423" x2="29539" y2="30423"/>
                        <a14:foregroundMark x1="31027" y1="29497" x2="31027" y2="29497"/>
                        <a14:foregroundMark x1="26488" y1="36144" x2="26488" y2="36144"/>
                        <a14:foregroundMark x1="27579" y1="32705" x2="27579" y2="32705"/>
                        <a14:foregroundMark x1="79712" y1="36045" x2="79712" y2="36045"/>
                        <a14:backgroundMark x1="33135" y1="36872" x2="33135" y2="36872"/>
                        <a14:backgroundMark x1="71354" y1="38426" x2="71354" y2="38426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5758" t="24140" r="17946" b="50000"/>
          <a:stretch/>
        </p:blipFill>
        <p:spPr>
          <a:xfrm rot="16200000">
            <a:off x="-210484" y="1314988"/>
            <a:ext cx="3843175" cy="1324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E0B5D-0DB9-71A0-97E5-1BDB09EF64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3838" t="48319" r="41636" b="36154"/>
          <a:stretch/>
        </p:blipFill>
        <p:spPr>
          <a:xfrm>
            <a:off x="2408856" y="2814782"/>
            <a:ext cx="1498451" cy="12012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8CEA1A-60A3-8AFB-2C83-D61C7DEA9151}"/>
              </a:ext>
            </a:extLst>
          </p:cNvPr>
          <p:cNvSpPr txBox="1"/>
          <p:nvPr/>
        </p:nvSpPr>
        <p:spPr>
          <a:xfrm>
            <a:off x="4034042" y="2872626"/>
            <a:ext cx="1302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CNT@</a:t>
            </a:r>
          </a:p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04E1F-6B99-D143-3ADE-98CA0CF6D1CE}"/>
              </a:ext>
            </a:extLst>
          </p:cNvPr>
          <p:cNvSpPr txBox="1"/>
          <p:nvPr/>
        </p:nvSpPr>
        <p:spPr>
          <a:xfrm>
            <a:off x="4106133" y="438099"/>
            <a:ext cx="1054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55501-25E5-048B-CBA4-CE65A36FFF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 rot="16200000">
            <a:off x="2852008" y="-56019"/>
            <a:ext cx="797843" cy="13555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3F7A31-5252-8FF4-2967-1E7E1BFC5611}"/>
              </a:ext>
            </a:extLst>
          </p:cNvPr>
          <p:cNvSpPr txBox="1"/>
          <p:nvPr/>
        </p:nvSpPr>
        <p:spPr>
          <a:xfrm>
            <a:off x="3784643" y="4899472"/>
            <a:ext cx="1231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61566E-4358-D1D5-D0CD-4EF8C8394F3D}"/>
              </a:ext>
            </a:extLst>
          </p:cNvPr>
          <p:cNvCxnSpPr>
            <a:cxnSpLocks/>
          </p:cNvCxnSpPr>
          <p:nvPr/>
        </p:nvCxnSpPr>
        <p:spPr>
          <a:xfrm>
            <a:off x="1282007" y="5636036"/>
            <a:ext cx="1680" cy="322002"/>
          </a:xfrm>
          <a:prstGeom prst="straightConnector1">
            <a:avLst/>
          </a:prstGeom>
          <a:ln w="222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2EAD69-C30B-72D2-DD9C-B05BEC68C9CE}"/>
              </a:ext>
            </a:extLst>
          </p:cNvPr>
          <p:cNvSpPr txBox="1"/>
          <p:nvPr/>
        </p:nvSpPr>
        <p:spPr>
          <a:xfrm>
            <a:off x="1226292" y="4963034"/>
            <a:ext cx="1008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3mm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01075-592B-BCDF-31B1-7634BAEBA0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4198" t="47509" r="42716" b="40166"/>
          <a:stretch/>
        </p:blipFill>
        <p:spPr>
          <a:xfrm>
            <a:off x="2283013" y="1510835"/>
            <a:ext cx="1709042" cy="120730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AF50B-10EB-6D95-701E-4783E956B7EE}"/>
              </a:ext>
            </a:extLst>
          </p:cNvPr>
          <p:cNvCxnSpPr>
            <a:cxnSpLocks/>
          </p:cNvCxnSpPr>
          <p:nvPr/>
        </p:nvCxnSpPr>
        <p:spPr>
          <a:xfrm flipV="1">
            <a:off x="5445038" y="5793276"/>
            <a:ext cx="740408" cy="455640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18197A6-02C6-97FD-AB10-31E0DDD401DF}"/>
              </a:ext>
            </a:extLst>
          </p:cNvPr>
          <p:cNvSpPr txBox="1"/>
          <p:nvPr/>
        </p:nvSpPr>
        <p:spPr>
          <a:xfrm>
            <a:off x="5488012" y="5953931"/>
            <a:ext cx="1271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21358B-F7DE-551F-9A83-69426D9BA419}"/>
              </a:ext>
            </a:extLst>
          </p:cNvPr>
          <p:cNvCxnSpPr>
            <a:cxnSpLocks/>
          </p:cNvCxnSpPr>
          <p:nvPr/>
        </p:nvCxnSpPr>
        <p:spPr>
          <a:xfrm>
            <a:off x="5551264" y="5073932"/>
            <a:ext cx="568210" cy="26745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D15CE53-2941-68F4-A826-14E43988B5EE}"/>
              </a:ext>
            </a:extLst>
          </p:cNvPr>
          <p:cNvSpPr txBox="1"/>
          <p:nvPr/>
        </p:nvSpPr>
        <p:spPr>
          <a:xfrm>
            <a:off x="5445038" y="4642420"/>
            <a:ext cx="1271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F91B1-DDD0-15EC-4524-00CD145DF2AF}"/>
              </a:ext>
            </a:extLst>
          </p:cNvPr>
          <p:cNvCxnSpPr>
            <a:cxnSpLocks/>
          </p:cNvCxnSpPr>
          <p:nvPr/>
        </p:nvCxnSpPr>
        <p:spPr>
          <a:xfrm>
            <a:off x="5380255" y="2093452"/>
            <a:ext cx="227418" cy="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0E5E-741E-7BB1-155D-10164271077A}"/>
              </a:ext>
            </a:extLst>
          </p:cNvPr>
          <p:cNvCxnSpPr>
            <a:cxnSpLocks/>
          </p:cNvCxnSpPr>
          <p:nvPr/>
        </p:nvCxnSpPr>
        <p:spPr>
          <a:xfrm flipH="1">
            <a:off x="2304289" y="5756794"/>
            <a:ext cx="457715" cy="18862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4489BA-F7FA-0CD3-C03B-6BB3E1F00DE0}"/>
              </a:ext>
            </a:extLst>
          </p:cNvPr>
          <p:cNvCxnSpPr>
            <a:cxnSpLocks/>
          </p:cNvCxnSpPr>
          <p:nvPr/>
        </p:nvCxnSpPr>
        <p:spPr>
          <a:xfrm>
            <a:off x="6565001" y="2823190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C13131-23DF-ECC8-A945-3A20FA65D5B0}"/>
              </a:ext>
            </a:extLst>
          </p:cNvPr>
          <p:cNvSpPr txBox="1"/>
          <p:nvPr/>
        </p:nvSpPr>
        <p:spPr>
          <a:xfrm>
            <a:off x="5762368" y="2318655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Pressure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E75972-B597-720B-2F75-81DD4564C515}"/>
              </a:ext>
            </a:extLst>
          </p:cNvPr>
          <p:cNvCxnSpPr>
            <a:cxnSpLocks/>
          </p:cNvCxnSpPr>
          <p:nvPr/>
        </p:nvCxnSpPr>
        <p:spPr>
          <a:xfrm>
            <a:off x="6915704" y="2827847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AA69DB-B400-163D-B848-E28A659E82B2}"/>
              </a:ext>
            </a:extLst>
          </p:cNvPr>
          <p:cNvCxnSpPr>
            <a:cxnSpLocks/>
          </p:cNvCxnSpPr>
          <p:nvPr/>
        </p:nvCxnSpPr>
        <p:spPr>
          <a:xfrm>
            <a:off x="7249883" y="2823190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185F26-8DCB-A388-DD11-DDB95DA257AA}"/>
              </a:ext>
            </a:extLst>
          </p:cNvPr>
          <p:cNvCxnSpPr>
            <a:cxnSpLocks/>
          </p:cNvCxnSpPr>
          <p:nvPr/>
        </p:nvCxnSpPr>
        <p:spPr>
          <a:xfrm>
            <a:off x="7600586" y="2827847"/>
            <a:ext cx="0" cy="365760"/>
          </a:xfrm>
          <a:prstGeom prst="straightConnector1">
            <a:avLst/>
          </a:prstGeom>
          <a:ln w="25400">
            <a:solidFill>
              <a:srgbClr val="2F2F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close-up of a structure&#10;&#10;Description automatically generated">
            <a:extLst>
              <a:ext uri="{FF2B5EF4-FFF2-40B4-BE49-F238E27FC236}">
                <a16:creationId xmlns:a16="http://schemas.microsoft.com/office/drawing/2014/main" id="{898CB034-9B85-597D-B136-61285043D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246" t="29008" r="15125" b="20618"/>
          <a:stretch/>
        </p:blipFill>
        <p:spPr>
          <a:xfrm>
            <a:off x="5917481" y="3143062"/>
            <a:ext cx="2342210" cy="55399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DEAA64-AE12-77B7-1CAB-8FAFCF272245}"/>
              </a:ext>
            </a:extLst>
          </p:cNvPr>
          <p:cNvSpPr/>
          <p:nvPr/>
        </p:nvSpPr>
        <p:spPr>
          <a:xfrm rot="5400000">
            <a:off x="9006186" y="4187227"/>
            <a:ext cx="2347067" cy="37338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AB9F81-8437-FE8D-9E5B-2B15E274B621}"/>
              </a:ext>
            </a:extLst>
          </p:cNvPr>
          <p:cNvSpPr/>
          <p:nvPr/>
        </p:nvSpPr>
        <p:spPr>
          <a:xfrm>
            <a:off x="1870950" y="1759714"/>
            <a:ext cx="392766" cy="467795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C76D84-11E3-2876-2255-E8C325D567EF}"/>
              </a:ext>
            </a:extLst>
          </p:cNvPr>
          <p:cNvSpPr txBox="1"/>
          <p:nvPr/>
        </p:nvSpPr>
        <p:spPr>
          <a:xfrm>
            <a:off x="3825818" y="1586205"/>
            <a:ext cx="1701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sz="30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Pressure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ensor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12507E-4C25-8AF7-934E-CFB7CAC09AB9}"/>
              </a:ext>
            </a:extLst>
          </p:cNvPr>
          <p:cNvSpPr/>
          <p:nvPr/>
        </p:nvSpPr>
        <p:spPr>
          <a:xfrm>
            <a:off x="2458124" y="288553"/>
            <a:ext cx="2901895" cy="3610023"/>
          </a:xfrm>
          <a:prstGeom prst="roundRect">
            <a:avLst>
              <a:gd name="adj" fmla="val 5580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CF552DB1-875B-EBD3-A463-F3DCC0DDEEC8}"/>
              </a:ext>
            </a:extLst>
          </p:cNvPr>
          <p:cNvSpPr/>
          <p:nvPr/>
        </p:nvSpPr>
        <p:spPr>
          <a:xfrm rot="20565851">
            <a:off x="2978301" y="855059"/>
            <a:ext cx="433303" cy="973666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4E01B5CA-5C03-BCF4-7FB3-A6664D716F9E}"/>
              </a:ext>
            </a:extLst>
          </p:cNvPr>
          <p:cNvSpPr/>
          <p:nvPr/>
        </p:nvSpPr>
        <p:spPr>
          <a:xfrm rot="10607398">
            <a:off x="2524226" y="2490670"/>
            <a:ext cx="321651" cy="68394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F34CAC-A527-19B8-099E-BC1BAA2C2E08}"/>
              </a:ext>
            </a:extLst>
          </p:cNvPr>
          <p:cNvSpPr txBox="1"/>
          <p:nvPr/>
        </p:nvSpPr>
        <p:spPr>
          <a:xfrm>
            <a:off x="5866316" y="301575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Structure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EF73126-E219-D67D-6A54-C6F0A273E6BF}"/>
              </a:ext>
            </a:extLst>
          </p:cNvPr>
          <p:cNvCxnSpPr/>
          <p:nvPr/>
        </p:nvCxnSpPr>
        <p:spPr>
          <a:xfrm>
            <a:off x="6418053" y="1144438"/>
            <a:ext cx="104092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1FBBC9-4274-1619-F733-9194A325D756}"/>
              </a:ext>
            </a:extLst>
          </p:cNvPr>
          <p:cNvCxnSpPr/>
          <p:nvPr/>
        </p:nvCxnSpPr>
        <p:spPr>
          <a:xfrm>
            <a:off x="6438181" y="2145211"/>
            <a:ext cx="104092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3FD53EC-23C6-8393-158A-8EF3F18BFC79}"/>
              </a:ext>
            </a:extLst>
          </p:cNvPr>
          <p:cNvGrpSpPr/>
          <p:nvPr/>
        </p:nvGrpSpPr>
        <p:grpSpPr>
          <a:xfrm>
            <a:off x="6813647" y="1144438"/>
            <a:ext cx="218340" cy="999523"/>
            <a:chOff x="8885403" y="1783935"/>
            <a:chExt cx="218340" cy="99952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7445BF2-530B-27C8-8F8F-4DB026DC6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5403" y="2249191"/>
              <a:ext cx="2183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A395D84-CFC7-967D-59D4-F3432AECAC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5403" y="2355584"/>
              <a:ext cx="2183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F42797D-7424-E8A0-4D81-13B1F6713EAA}"/>
                </a:ext>
              </a:extLst>
            </p:cNvPr>
            <p:cNvCxnSpPr>
              <a:cxnSpLocks/>
            </p:cNvCxnSpPr>
            <p:nvPr/>
          </p:nvCxnSpPr>
          <p:spPr>
            <a:xfrm>
              <a:off x="8994670" y="1783935"/>
              <a:ext cx="0" cy="46525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3F751E-212F-307B-18F1-E0386D543FC7}"/>
                </a:ext>
              </a:extLst>
            </p:cNvPr>
            <p:cNvCxnSpPr>
              <a:cxnSpLocks/>
            </p:cNvCxnSpPr>
            <p:nvPr/>
          </p:nvCxnSpPr>
          <p:spPr>
            <a:xfrm>
              <a:off x="8994670" y="2355584"/>
              <a:ext cx="0" cy="4278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EF14CDE-EC61-4D38-755C-31AACB30B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4093" y="2143042"/>
              <a:ext cx="199650" cy="283563"/>
            </a:xfrm>
            <a:prstGeom prst="line">
              <a:avLst/>
            </a:prstGeom>
            <a:ln w="19050">
              <a:solidFill>
                <a:srgbClr val="FF0000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737913F-0E2F-718A-555B-27547706C529}"/>
              </a:ext>
            </a:extLst>
          </p:cNvPr>
          <p:cNvSpPr txBox="1"/>
          <p:nvPr/>
        </p:nvSpPr>
        <p:spPr>
          <a:xfrm>
            <a:off x="7381849" y="204150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24776F4-58D1-DF0C-6C62-770B615347F8}"/>
              </a:ext>
            </a:extLst>
          </p:cNvPr>
          <p:cNvCxnSpPr/>
          <p:nvPr/>
        </p:nvCxnSpPr>
        <p:spPr>
          <a:xfrm>
            <a:off x="6495651" y="3263214"/>
            <a:ext cx="104092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6723C06-FC14-542B-0E97-2131DA8D3583}"/>
              </a:ext>
            </a:extLst>
          </p:cNvPr>
          <p:cNvGrpSpPr/>
          <p:nvPr/>
        </p:nvGrpSpPr>
        <p:grpSpPr>
          <a:xfrm>
            <a:off x="6899829" y="3263214"/>
            <a:ext cx="218340" cy="433846"/>
            <a:chOff x="8885403" y="2056315"/>
            <a:chExt cx="218340" cy="433846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5FBB559-1BCE-4D65-1DC3-2D47C80E2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5403" y="2249191"/>
              <a:ext cx="2183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8F14062-0F4B-EAE2-3794-C2691424A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85403" y="2355584"/>
              <a:ext cx="2183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BC4B3CC-B3AE-7F9C-2AA0-228AD049A0D7}"/>
                </a:ext>
              </a:extLst>
            </p:cNvPr>
            <p:cNvCxnSpPr>
              <a:cxnSpLocks/>
            </p:cNvCxnSpPr>
            <p:nvPr/>
          </p:nvCxnSpPr>
          <p:spPr>
            <a:xfrm>
              <a:off x="8994573" y="2056315"/>
              <a:ext cx="97" cy="192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A8D7AE2-A326-83B9-4F57-37968F223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4573" y="2355584"/>
              <a:ext cx="97" cy="1345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D53909D-72A2-21C4-F8DA-FD202818D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4093" y="2143042"/>
              <a:ext cx="199650" cy="283563"/>
            </a:xfrm>
            <a:prstGeom prst="line">
              <a:avLst/>
            </a:prstGeom>
            <a:ln w="19050">
              <a:solidFill>
                <a:srgbClr val="FF0000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6399BF-B381-42F3-306D-6430883CFC32}"/>
              </a:ext>
            </a:extLst>
          </p:cNvPr>
          <p:cNvCxnSpPr/>
          <p:nvPr/>
        </p:nvCxnSpPr>
        <p:spPr>
          <a:xfrm>
            <a:off x="6492476" y="3687174"/>
            <a:ext cx="104092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A32E56D-BC62-871F-4A2A-357D1510A948}"/>
              </a:ext>
            </a:extLst>
          </p:cNvPr>
          <p:cNvSpPr txBox="1"/>
          <p:nvPr/>
        </p:nvSpPr>
        <p:spPr>
          <a:xfrm>
            <a:off x="7421412" y="358650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1026" name="Picture 2" descr="SEM images showing the alignment of the CNTs in the CNT forest for an iron thickness of ( a ) 0.3 nm ( b ) 0.5 nm ( c ) 1 nm and ( d ) 3 nm. ">
            <a:extLst>
              <a:ext uri="{FF2B5EF4-FFF2-40B4-BE49-F238E27FC236}">
                <a16:creationId xmlns:a16="http://schemas.microsoft.com/office/drawing/2014/main" id="{0E52344F-6D9C-CF0D-92C2-D30C75ED1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90" b="49930"/>
          <a:stretch/>
        </p:blipFill>
        <p:spPr bwMode="auto">
          <a:xfrm>
            <a:off x="9155070" y="317399"/>
            <a:ext cx="2121322" cy="168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2CC5EFF-3DE5-BD9B-E9E3-F049F320AE0E}"/>
              </a:ext>
            </a:extLst>
          </p:cNvPr>
          <p:cNvGrpSpPr/>
          <p:nvPr/>
        </p:nvGrpSpPr>
        <p:grpSpPr>
          <a:xfrm>
            <a:off x="8147071" y="1137632"/>
            <a:ext cx="795670" cy="973313"/>
            <a:chOff x="8269693" y="1061757"/>
            <a:chExt cx="795670" cy="97331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DA62AC9-DE52-75D8-D05B-C5EA0D016225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E1F12D60-99FC-4381-0F26-4C72FC7C1933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EDF32A2-BCEF-67B3-2F8B-C97C1E478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846B202C-ECF2-0EFA-9A63-F05398813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35F0D25-CC93-A2AD-3282-56F292041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A92CC88-E48E-75B8-DBFA-8CCAA37A48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D3D6D2B5-E9D9-4601-019F-00911B2119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C7AE086-C743-B772-6009-8FC30AD6763D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C54775C-D3A8-915B-8948-9FD0DB2E3EBB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02CC3AE-A46F-FD00-C1A9-3691CF822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CB3898D-66DD-3DC3-3C11-077E853F04C7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DFA68D-8972-17B8-3919-60A03784EF32}"/>
                </a:ext>
              </a:extLst>
            </p:cNvPr>
            <p:cNvSpPr txBox="1"/>
            <p:nvPr/>
          </p:nvSpPr>
          <p:spPr>
            <a:xfrm>
              <a:off x="8635437" y="1328258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EA4E471-C222-6EB6-74C4-F86918D1C596}"/>
              </a:ext>
            </a:extLst>
          </p:cNvPr>
          <p:cNvGrpSpPr/>
          <p:nvPr/>
        </p:nvGrpSpPr>
        <p:grpSpPr>
          <a:xfrm>
            <a:off x="8247204" y="2840372"/>
            <a:ext cx="811700" cy="973313"/>
            <a:chOff x="8269693" y="1061757"/>
            <a:chExt cx="811700" cy="97331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8CC4247-E27B-DAD8-2C8A-01F82B5A8CB3}"/>
                </a:ext>
              </a:extLst>
            </p:cNvPr>
            <p:cNvGrpSpPr/>
            <p:nvPr/>
          </p:nvGrpSpPr>
          <p:grpSpPr>
            <a:xfrm>
              <a:off x="8269693" y="1212476"/>
              <a:ext cx="568768" cy="668256"/>
              <a:chOff x="8543256" y="563366"/>
              <a:chExt cx="568768" cy="66825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1A73F31-21CD-A49A-8DCC-758E5A326280}"/>
                  </a:ext>
                </a:extLst>
              </p:cNvPr>
              <p:cNvGrpSpPr/>
              <p:nvPr/>
            </p:nvGrpSpPr>
            <p:grpSpPr>
              <a:xfrm>
                <a:off x="8709025" y="563366"/>
                <a:ext cx="218340" cy="665041"/>
                <a:chOff x="8885403" y="1964863"/>
                <a:chExt cx="218340" cy="665041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769FCEBA-1813-2222-B0C5-555D0B377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1964863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384EDA9C-2971-968D-F8C4-9F4D6348C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4670" y="2355584"/>
                  <a:ext cx="0" cy="2743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AF17B236-CDF5-749F-FF34-F3A86AD75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249191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Straight Connector 1026">
                  <a:extLst>
                    <a:ext uri="{FF2B5EF4-FFF2-40B4-BE49-F238E27FC236}">
                      <a16:creationId xmlns:a16="http://schemas.microsoft.com/office/drawing/2014/main" id="{C40B9607-C81A-3843-08D2-485B66B75E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5403" y="2355584"/>
                  <a:ext cx="21834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B918E91C-0AE7-8263-87DF-87A4184595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04093" y="2143042"/>
                  <a:ext cx="199650" cy="28356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C904AA9-F356-1445-8099-E39688D90018}"/>
                  </a:ext>
                </a:extLst>
              </p:cNvPr>
              <p:cNvCxnSpPr/>
              <p:nvPr/>
            </p:nvCxnSpPr>
            <p:spPr>
              <a:xfrm>
                <a:off x="8543256" y="563366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02334AB-B22C-806B-E2CE-3E2EDCD71883}"/>
                  </a:ext>
                </a:extLst>
              </p:cNvPr>
              <p:cNvCxnSpPr/>
              <p:nvPr/>
            </p:nvCxnSpPr>
            <p:spPr>
              <a:xfrm>
                <a:off x="8563384" y="1231622"/>
                <a:ext cx="5486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0CCF1AB-3236-19E3-2F00-75EE2D4F0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4013" y="1061757"/>
              <a:ext cx="0" cy="150719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47641AF-3029-24D6-CE45-379C0C51FF08}"/>
                </a:ext>
              </a:extLst>
            </p:cNvPr>
            <p:cNvCxnSpPr>
              <a:cxnSpLocks/>
            </p:cNvCxnSpPr>
            <p:nvPr/>
          </p:nvCxnSpPr>
          <p:spPr>
            <a:xfrm>
              <a:off x="8544268" y="1867733"/>
              <a:ext cx="0" cy="167337"/>
            </a:xfrm>
            <a:prstGeom prst="line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6B783F0-9141-3B75-2443-0C1B871970E8}"/>
                </a:ext>
              </a:extLst>
            </p:cNvPr>
            <p:cNvSpPr txBox="1"/>
            <p:nvPr/>
          </p:nvSpPr>
          <p:spPr>
            <a:xfrm>
              <a:off x="8635437" y="1328258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EB4B9EDA-BED0-C674-4F5E-B03E41722692}"/>
              </a:ext>
            </a:extLst>
          </p:cNvPr>
          <p:cNvCxnSpPr>
            <a:cxnSpLocks/>
          </p:cNvCxnSpPr>
          <p:nvPr/>
        </p:nvCxnSpPr>
        <p:spPr>
          <a:xfrm flipH="1">
            <a:off x="8259691" y="3149757"/>
            <a:ext cx="0" cy="283563"/>
          </a:xfrm>
          <a:prstGeom prst="line">
            <a:avLst/>
          </a:prstGeom>
          <a:ln w="19050">
            <a:solidFill>
              <a:srgbClr val="FF0000"/>
            </a:solidFill>
            <a:head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35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close-up of a structure&#10;&#10;Description automatically generated">
            <a:extLst>
              <a:ext uri="{FF2B5EF4-FFF2-40B4-BE49-F238E27FC236}">
                <a16:creationId xmlns:a16="http://schemas.microsoft.com/office/drawing/2014/main" id="{12652371-EA78-6950-236B-029E770F2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29008" b="20618"/>
          <a:stretch/>
        </p:blipFill>
        <p:spPr>
          <a:xfrm>
            <a:off x="5870405" y="1837563"/>
            <a:ext cx="3316230" cy="1476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33BF1-8E64-6210-125D-970D814A0F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20" b="47388" l="26463" r="79712">
                        <a14:foregroundMark x1="31027" y1="29597" x2="31027" y2="29597"/>
                        <a14:foregroundMark x1="29539" y1="30423" x2="29539" y2="30423"/>
                        <a14:foregroundMark x1="31027" y1="29497" x2="31027" y2="29497"/>
                        <a14:foregroundMark x1="26488" y1="36144" x2="26488" y2="36144"/>
                        <a14:foregroundMark x1="27579" y1="32705" x2="27579" y2="32705"/>
                        <a14:foregroundMark x1="79712" y1="36045" x2="79712" y2="36045"/>
                        <a14:backgroundMark x1="33135" y1="36872" x2="33135" y2="36872"/>
                        <a14:backgroundMark x1="71354" y1="38426" x2="71354" y2="38426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5758" t="24140" r="17946" b="50000"/>
          <a:stretch/>
        </p:blipFill>
        <p:spPr>
          <a:xfrm rot="16200000">
            <a:off x="-210484" y="1314988"/>
            <a:ext cx="3843175" cy="1324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E0B5D-0DB9-71A0-97E5-1BDB09EF64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3838" t="48319" r="41636" b="36154"/>
          <a:stretch/>
        </p:blipFill>
        <p:spPr>
          <a:xfrm>
            <a:off x="602684" y="4773394"/>
            <a:ext cx="1498451" cy="120123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12507E-4C25-8AF7-934E-CFB7CAC09AB9}"/>
              </a:ext>
            </a:extLst>
          </p:cNvPr>
          <p:cNvSpPr/>
          <p:nvPr/>
        </p:nvSpPr>
        <p:spPr>
          <a:xfrm>
            <a:off x="2280580" y="3785255"/>
            <a:ext cx="492190" cy="38159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AC8D24-2AE7-40EE-F5E0-38A051D0E68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96677" y="3976051"/>
            <a:ext cx="1383903" cy="554148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0A4779-5B97-9966-B1DE-79F92F468B0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72770" y="3976051"/>
            <a:ext cx="1411616" cy="560648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8CEA1A-60A3-8AFB-2C83-D61C7DEA9151}"/>
              </a:ext>
            </a:extLst>
          </p:cNvPr>
          <p:cNvSpPr txBox="1"/>
          <p:nvPr/>
        </p:nvSpPr>
        <p:spPr>
          <a:xfrm>
            <a:off x="691924" y="5872844"/>
            <a:ext cx="1302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CNT@</a:t>
            </a:r>
          </a:p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04E1F-6B99-D143-3ADE-98CA0CF6D1CE}"/>
              </a:ext>
            </a:extLst>
          </p:cNvPr>
          <p:cNvSpPr txBox="1"/>
          <p:nvPr/>
        </p:nvSpPr>
        <p:spPr>
          <a:xfrm>
            <a:off x="3397602" y="5942471"/>
            <a:ext cx="1054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2613A1-1090-F0D5-4502-09033A9D1DA9}"/>
              </a:ext>
            </a:extLst>
          </p:cNvPr>
          <p:cNvGrpSpPr/>
          <p:nvPr/>
        </p:nvGrpSpPr>
        <p:grpSpPr>
          <a:xfrm>
            <a:off x="3574924" y="4979304"/>
            <a:ext cx="705343" cy="1018828"/>
            <a:chOff x="7354353" y="4012839"/>
            <a:chExt cx="705343" cy="10188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B55501-25E5-048B-CBA4-CE65A36FF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45158" t="43037" r="45118" b="38235"/>
            <a:stretch/>
          </p:blipFill>
          <p:spPr>
            <a:xfrm>
              <a:off x="7354353" y="4012839"/>
              <a:ext cx="705343" cy="1018828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F9639B-B148-41AF-1A28-8229D959F726}"/>
                </a:ext>
              </a:extLst>
            </p:cNvPr>
            <p:cNvCxnSpPr>
              <a:cxnSpLocks/>
            </p:cNvCxnSpPr>
            <p:nvPr/>
          </p:nvCxnSpPr>
          <p:spPr>
            <a:xfrm>
              <a:off x="7447444" y="4189858"/>
              <a:ext cx="365760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F3F7A31-5252-8FF4-2967-1E7E1BFC5611}"/>
              </a:ext>
            </a:extLst>
          </p:cNvPr>
          <p:cNvSpPr txBox="1"/>
          <p:nvPr/>
        </p:nvSpPr>
        <p:spPr>
          <a:xfrm>
            <a:off x="3311756" y="4476448"/>
            <a:ext cx="1231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61566E-4358-D1D5-D0CD-4EF8C8394F3D}"/>
              </a:ext>
            </a:extLst>
          </p:cNvPr>
          <p:cNvCxnSpPr>
            <a:cxnSpLocks/>
          </p:cNvCxnSpPr>
          <p:nvPr/>
        </p:nvCxnSpPr>
        <p:spPr>
          <a:xfrm>
            <a:off x="809120" y="5213012"/>
            <a:ext cx="1680" cy="322002"/>
          </a:xfrm>
          <a:prstGeom prst="straightConnector1">
            <a:avLst/>
          </a:prstGeom>
          <a:ln w="222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2EAD69-C30B-72D2-DD9C-B05BEC68C9CE}"/>
              </a:ext>
            </a:extLst>
          </p:cNvPr>
          <p:cNvSpPr txBox="1"/>
          <p:nvPr/>
        </p:nvSpPr>
        <p:spPr>
          <a:xfrm>
            <a:off x="753405" y="4540010"/>
            <a:ext cx="1008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3mm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7BE802-3AF1-F56D-4AC8-92814720E39D}"/>
              </a:ext>
            </a:extLst>
          </p:cNvPr>
          <p:cNvGrpSpPr/>
          <p:nvPr/>
        </p:nvGrpSpPr>
        <p:grpSpPr>
          <a:xfrm>
            <a:off x="2873292" y="920235"/>
            <a:ext cx="1701266" cy="2503688"/>
            <a:chOff x="6768591" y="3345829"/>
            <a:chExt cx="1701266" cy="25036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801075-592B-BCDF-31B1-7634BAEBA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44198" t="47509" r="42716" b="40166"/>
            <a:stretch/>
          </p:blipFill>
          <p:spPr>
            <a:xfrm>
              <a:off x="6805167" y="3676226"/>
              <a:ext cx="1222311" cy="86346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8CCD24-9972-C837-D1D9-EFE46515C2C5}"/>
                </a:ext>
              </a:extLst>
            </p:cNvPr>
            <p:cNvSpPr txBox="1"/>
            <p:nvPr/>
          </p:nvSpPr>
          <p:spPr>
            <a:xfrm>
              <a:off x="6768591" y="4833854"/>
              <a:ext cx="17012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CN"/>
              </a:defPPr>
              <a:lvl1pPr algn="ctr">
                <a:defRPr sz="3000" b="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Pressure</a:t>
              </a:r>
              <a:r>
                <a:rPr lang="zh-CN" altLang="en-US" dirty="0"/>
                <a:t> </a:t>
              </a:r>
              <a:r>
                <a:rPr lang="en-US" altLang="zh-CN" dirty="0"/>
                <a:t>S</a:t>
              </a:r>
              <a:r>
                <a:rPr lang="en-US" dirty="0"/>
                <a:t>ensor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98AF50B-10EB-6D95-701E-4783E956B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6322" y="4258581"/>
              <a:ext cx="503418" cy="281113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8197A6-02C6-97FD-AB10-31E0DDD401DF}"/>
                </a:ext>
              </a:extLst>
            </p:cNvPr>
            <p:cNvSpPr txBox="1"/>
            <p:nvPr/>
          </p:nvSpPr>
          <p:spPr>
            <a:xfrm>
              <a:off x="7082795" y="4456615"/>
              <a:ext cx="1271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2800" b="0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10mm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821358B-F7DE-551F-9A83-69426D9BA419}"/>
                </a:ext>
              </a:extLst>
            </p:cNvPr>
            <p:cNvCxnSpPr>
              <a:cxnSpLocks/>
            </p:cNvCxnSpPr>
            <p:nvPr/>
          </p:nvCxnSpPr>
          <p:spPr>
            <a:xfrm>
              <a:off x="7492522" y="3793973"/>
              <a:ext cx="407140" cy="171912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15CE53-2941-68F4-A826-14E43988B5EE}"/>
                </a:ext>
              </a:extLst>
            </p:cNvPr>
            <p:cNvSpPr txBox="1"/>
            <p:nvPr/>
          </p:nvSpPr>
          <p:spPr>
            <a:xfrm>
              <a:off x="7095799" y="3345829"/>
              <a:ext cx="127104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b="0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10mm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F91B1-DDD0-15EC-4524-00CD145DF2AF}"/>
              </a:ext>
            </a:extLst>
          </p:cNvPr>
          <p:cNvCxnSpPr/>
          <p:nvPr/>
        </p:nvCxnSpPr>
        <p:spPr>
          <a:xfrm>
            <a:off x="2658325" y="5030446"/>
            <a:ext cx="1065600" cy="343567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0E5E-741E-7BB1-155D-10164271077A}"/>
              </a:ext>
            </a:extLst>
          </p:cNvPr>
          <p:cNvCxnSpPr>
            <a:cxnSpLocks/>
          </p:cNvCxnSpPr>
          <p:nvPr/>
        </p:nvCxnSpPr>
        <p:spPr>
          <a:xfrm flipH="1">
            <a:off x="1831402" y="5333770"/>
            <a:ext cx="457715" cy="18862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7063DF-E10D-D031-D70D-245D8ABEAA95}"/>
              </a:ext>
            </a:extLst>
          </p:cNvPr>
          <p:cNvSpPr txBox="1"/>
          <p:nvPr/>
        </p:nvSpPr>
        <p:spPr>
          <a:xfrm>
            <a:off x="7842293" y="1363618"/>
            <a:ext cx="1271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A164CB-AD96-C68B-2886-C134CC766AF0}"/>
              </a:ext>
            </a:extLst>
          </p:cNvPr>
          <p:cNvCxnSpPr>
            <a:cxnSpLocks/>
          </p:cNvCxnSpPr>
          <p:nvPr/>
        </p:nvCxnSpPr>
        <p:spPr>
          <a:xfrm flipH="1">
            <a:off x="8093883" y="1837563"/>
            <a:ext cx="186522" cy="252071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7B332B-7615-D05F-F0B0-3E15ADB8D068}"/>
              </a:ext>
            </a:extLst>
          </p:cNvPr>
          <p:cNvSpPr txBox="1"/>
          <p:nvPr/>
        </p:nvSpPr>
        <p:spPr>
          <a:xfrm>
            <a:off x="5386219" y="2146415"/>
            <a:ext cx="127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CNT</a:t>
            </a:r>
            <a:r>
              <a:rPr lang="zh-CN" altLang="en-US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foam</a:t>
            </a:r>
            <a:endParaRPr lang="en-US" sz="3000" b="0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4489BA-F7FA-0CD3-C03B-6BB3E1F00DE0}"/>
              </a:ext>
            </a:extLst>
          </p:cNvPr>
          <p:cNvCxnSpPr>
            <a:cxnSpLocks/>
          </p:cNvCxnSpPr>
          <p:nvPr/>
        </p:nvCxnSpPr>
        <p:spPr>
          <a:xfrm>
            <a:off x="7000017" y="3972674"/>
            <a:ext cx="0" cy="365760"/>
          </a:xfrm>
          <a:prstGeom prst="straightConnector1">
            <a:avLst/>
          </a:prstGeom>
          <a:ln w="38100">
            <a:solidFill>
              <a:srgbClr val="8E8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C13131-23DF-ECC8-A945-3A20FA65D5B0}"/>
              </a:ext>
            </a:extLst>
          </p:cNvPr>
          <p:cNvSpPr txBox="1"/>
          <p:nvPr/>
        </p:nvSpPr>
        <p:spPr>
          <a:xfrm>
            <a:off x="6324388" y="3468139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Pressure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E75972-B597-720B-2F75-81DD4564C515}"/>
              </a:ext>
            </a:extLst>
          </p:cNvPr>
          <p:cNvCxnSpPr>
            <a:cxnSpLocks/>
          </p:cNvCxnSpPr>
          <p:nvPr/>
        </p:nvCxnSpPr>
        <p:spPr>
          <a:xfrm>
            <a:off x="7350720" y="3977331"/>
            <a:ext cx="0" cy="365760"/>
          </a:xfrm>
          <a:prstGeom prst="straightConnector1">
            <a:avLst/>
          </a:prstGeom>
          <a:ln w="38100">
            <a:solidFill>
              <a:srgbClr val="8E8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AA69DB-B400-163D-B848-E28A659E82B2}"/>
              </a:ext>
            </a:extLst>
          </p:cNvPr>
          <p:cNvCxnSpPr>
            <a:cxnSpLocks/>
          </p:cNvCxnSpPr>
          <p:nvPr/>
        </p:nvCxnSpPr>
        <p:spPr>
          <a:xfrm>
            <a:off x="7684899" y="3972674"/>
            <a:ext cx="0" cy="365760"/>
          </a:xfrm>
          <a:prstGeom prst="straightConnector1">
            <a:avLst/>
          </a:prstGeom>
          <a:ln w="38100">
            <a:solidFill>
              <a:srgbClr val="8E8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185F26-8DCB-A388-DD11-DDB95DA257AA}"/>
              </a:ext>
            </a:extLst>
          </p:cNvPr>
          <p:cNvCxnSpPr>
            <a:cxnSpLocks/>
          </p:cNvCxnSpPr>
          <p:nvPr/>
        </p:nvCxnSpPr>
        <p:spPr>
          <a:xfrm>
            <a:off x="8035602" y="3977331"/>
            <a:ext cx="0" cy="365760"/>
          </a:xfrm>
          <a:prstGeom prst="straightConnector1">
            <a:avLst/>
          </a:prstGeom>
          <a:ln w="38100">
            <a:solidFill>
              <a:srgbClr val="8E8D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1822191-83BA-8D57-C2C6-8F480E866F0C}"/>
              </a:ext>
            </a:extLst>
          </p:cNvPr>
          <p:cNvCxnSpPr>
            <a:cxnSpLocks/>
          </p:cNvCxnSpPr>
          <p:nvPr/>
        </p:nvCxnSpPr>
        <p:spPr>
          <a:xfrm>
            <a:off x="7009360" y="1837563"/>
            <a:ext cx="270416" cy="223801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368C71D-81B8-2C7B-17E9-D40F4E2960DF}"/>
              </a:ext>
            </a:extLst>
          </p:cNvPr>
          <p:cNvSpPr txBox="1"/>
          <p:nvPr/>
        </p:nvSpPr>
        <p:spPr>
          <a:xfrm>
            <a:off x="5349737" y="1368379"/>
            <a:ext cx="2383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Copper</a:t>
            </a:r>
            <a:r>
              <a:rPr lang="zh-CN" altLang="en-US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endParaRPr lang="en-US" sz="3000" b="0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 descr="A close-up of a structure&#10;&#10;Description automatically generated">
            <a:extLst>
              <a:ext uri="{FF2B5EF4-FFF2-40B4-BE49-F238E27FC236}">
                <a16:creationId xmlns:a16="http://schemas.microsoft.com/office/drawing/2014/main" id="{898CB034-9B85-597D-B136-61285043D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29008" b="20618"/>
          <a:stretch/>
        </p:blipFill>
        <p:spPr>
          <a:xfrm>
            <a:off x="5880054" y="4292546"/>
            <a:ext cx="3316230" cy="55399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DEAA64-AE12-77B7-1CAB-8FAFCF272245}"/>
              </a:ext>
            </a:extLst>
          </p:cNvPr>
          <p:cNvSpPr/>
          <p:nvPr/>
        </p:nvSpPr>
        <p:spPr>
          <a:xfrm rot="5400000">
            <a:off x="9947827" y="2971504"/>
            <a:ext cx="2347067" cy="37338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4AB9F81-8437-FE8D-9E5B-2B15E274B621}"/>
              </a:ext>
            </a:extLst>
          </p:cNvPr>
          <p:cNvSpPr/>
          <p:nvPr/>
        </p:nvSpPr>
        <p:spPr>
          <a:xfrm>
            <a:off x="1870950" y="1759714"/>
            <a:ext cx="392766" cy="467795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2EDEEBF-3226-6734-08AF-69E4CA6B66B3}"/>
              </a:ext>
            </a:extLst>
          </p:cNvPr>
          <p:cNvCxnSpPr>
            <a:cxnSpLocks/>
          </p:cNvCxnSpPr>
          <p:nvPr/>
        </p:nvCxnSpPr>
        <p:spPr>
          <a:xfrm flipH="1">
            <a:off x="2186983" y="304800"/>
            <a:ext cx="523425" cy="1431764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773012-18FE-55F1-49CA-34EA0A97EE20}"/>
              </a:ext>
            </a:extLst>
          </p:cNvPr>
          <p:cNvCxnSpPr>
            <a:cxnSpLocks/>
          </p:cNvCxnSpPr>
          <p:nvPr/>
        </p:nvCxnSpPr>
        <p:spPr>
          <a:xfrm flipH="1" flipV="1">
            <a:off x="2228921" y="2209886"/>
            <a:ext cx="471414" cy="1469545"/>
          </a:xfrm>
          <a:prstGeom prst="line">
            <a:avLst/>
          </a:prstGeom>
          <a:ln w="25400">
            <a:solidFill>
              <a:schemeClr val="tx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9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33BF1-8E64-6210-125D-970D814A0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720" b="47388" l="26463" r="79712">
                        <a14:foregroundMark x1="31027" y1="29597" x2="31027" y2="29597"/>
                        <a14:foregroundMark x1="29539" y1="30423" x2="29539" y2="30423"/>
                        <a14:foregroundMark x1="31027" y1="29497" x2="31027" y2="29497"/>
                        <a14:foregroundMark x1="26488" y1="36144" x2="26488" y2="36144"/>
                        <a14:foregroundMark x1="27579" y1="32705" x2="27579" y2="32705"/>
                        <a14:foregroundMark x1="79712" y1="36045" x2="79712" y2="36045"/>
                        <a14:backgroundMark x1="33135" y1="36872" x2="33135" y2="36872"/>
                        <a14:backgroundMark x1="71354" y1="38426" x2="71354" y2="38426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5758" t="24140" r="17946" b="50000"/>
          <a:stretch/>
        </p:blipFill>
        <p:spPr>
          <a:xfrm>
            <a:off x="4537017" y="1866992"/>
            <a:ext cx="3843175" cy="1324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E0B5D-0DB9-71A0-97E5-1BDB09EF64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43838" t="48319" r="41636" b="36154"/>
          <a:stretch/>
        </p:blipFill>
        <p:spPr>
          <a:xfrm>
            <a:off x="4503559" y="3707065"/>
            <a:ext cx="1498451" cy="120123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12507E-4C25-8AF7-934E-CFB7CAC09AB9}"/>
              </a:ext>
            </a:extLst>
          </p:cNvPr>
          <p:cNvSpPr/>
          <p:nvPr/>
        </p:nvSpPr>
        <p:spPr>
          <a:xfrm>
            <a:off x="6181455" y="2718926"/>
            <a:ext cx="492190" cy="38159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AC8D24-2AE7-40EE-F5E0-38A051D0E68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797552" y="2909722"/>
            <a:ext cx="1383903" cy="554148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0A4779-5B97-9966-B1DE-79F92F468B0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673645" y="2909722"/>
            <a:ext cx="1411616" cy="560648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8CEA1A-60A3-8AFB-2C83-D61C7DEA9151}"/>
              </a:ext>
            </a:extLst>
          </p:cNvPr>
          <p:cNvSpPr txBox="1"/>
          <p:nvPr/>
        </p:nvSpPr>
        <p:spPr>
          <a:xfrm>
            <a:off x="4592799" y="4806515"/>
            <a:ext cx="1302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CNT@</a:t>
            </a:r>
          </a:p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804E1F-6B99-D143-3ADE-98CA0CF6D1CE}"/>
              </a:ext>
            </a:extLst>
          </p:cNvPr>
          <p:cNvSpPr txBox="1"/>
          <p:nvPr/>
        </p:nvSpPr>
        <p:spPr>
          <a:xfrm>
            <a:off x="7298477" y="4876142"/>
            <a:ext cx="1054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2613A1-1090-F0D5-4502-09033A9D1DA9}"/>
              </a:ext>
            </a:extLst>
          </p:cNvPr>
          <p:cNvGrpSpPr/>
          <p:nvPr/>
        </p:nvGrpSpPr>
        <p:grpSpPr>
          <a:xfrm>
            <a:off x="7475799" y="3912975"/>
            <a:ext cx="705343" cy="1018828"/>
            <a:chOff x="7354353" y="4012839"/>
            <a:chExt cx="705343" cy="10188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B55501-25E5-048B-CBA4-CE65A36FF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45158" t="43037" r="45118" b="38235"/>
            <a:stretch/>
          </p:blipFill>
          <p:spPr>
            <a:xfrm>
              <a:off x="7354353" y="4012839"/>
              <a:ext cx="705343" cy="1018828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F9639B-B148-41AF-1A28-8229D959F726}"/>
                </a:ext>
              </a:extLst>
            </p:cNvPr>
            <p:cNvCxnSpPr>
              <a:cxnSpLocks/>
            </p:cNvCxnSpPr>
            <p:nvPr/>
          </p:nvCxnSpPr>
          <p:spPr>
            <a:xfrm>
              <a:off x="7447444" y="4189858"/>
              <a:ext cx="365760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F3F7A31-5252-8FF4-2967-1E7E1BFC5611}"/>
              </a:ext>
            </a:extLst>
          </p:cNvPr>
          <p:cNvSpPr txBox="1"/>
          <p:nvPr/>
        </p:nvSpPr>
        <p:spPr>
          <a:xfrm>
            <a:off x="7212631" y="3410119"/>
            <a:ext cx="1231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61566E-4358-D1D5-D0CD-4EF8C8394F3D}"/>
              </a:ext>
            </a:extLst>
          </p:cNvPr>
          <p:cNvCxnSpPr>
            <a:cxnSpLocks/>
          </p:cNvCxnSpPr>
          <p:nvPr/>
        </p:nvCxnSpPr>
        <p:spPr>
          <a:xfrm>
            <a:off x="4709995" y="4146683"/>
            <a:ext cx="1680" cy="322002"/>
          </a:xfrm>
          <a:prstGeom prst="straightConnector1">
            <a:avLst/>
          </a:prstGeom>
          <a:ln w="222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2EAD69-C30B-72D2-DD9C-B05BEC68C9CE}"/>
              </a:ext>
            </a:extLst>
          </p:cNvPr>
          <p:cNvSpPr txBox="1"/>
          <p:nvPr/>
        </p:nvSpPr>
        <p:spPr>
          <a:xfrm>
            <a:off x="4654280" y="3473681"/>
            <a:ext cx="1008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0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3mm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7BE802-3AF1-F56D-4AC8-92814720E39D}"/>
              </a:ext>
            </a:extLst>
          </p:cNvPr>
          <p:cNvGrpSpPr/>
          <p:nvPr/>
        </p:nvGrpSpPr>
        <p:grpSpPr>
          <a:xfrm>
            <a:off x="5760650" y="3311603"/>
            <a:ext cx="1701266" cy="2503688"/>
            <a:chOff x="6768591" y="3345829"/>
            <a:chExt cx="1701266" cy="25036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801075-592B-BCDF-31B1-7634BAEBA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44198" t="47509" r="42716" b="40166"/>
            <a:stretch/>
          </p:blipFill>
          <p:spPr>
            <a:xfrm>
              <a:off x="6805167" y="3676226"/>
              <a:ext cx="1222311" cy="86346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8CCD24-9972-C837-D1D9-EFE46515C2C5}"/>
                </a:ext>
              </a:extLst>
            </p:cNvPr>
            <p:cNvSpPr txBox="1"/>
            <p:nvPr/>
          </p:nvSpPr>
          <p:spPr>
            <a:xfrm>
              <a:off x="6768591" y="4833854"/>
              <a:ext cx="17012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CN"/>
              </a:defPPr>
              <a:lvl1pPr algn="ctr">
                <a:defRPr sz="3000" b="0" i="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Pressure</a:t>
              </a:r>
              <a:r>
                <a:rPr lang="zh-CN" altLang="en-US" dirty="0"/>
                <a:t> </a:t>
              </a:r>
              <a:r>
                <a:rPr lang="en-US" altLang="zh-CN" dirty="0"/>
                <a:t>S</a:t>
              </a:r>
              <a:r>
                <a:rPr lang="en-US" dirty="0"/>
                <a:t>ensor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98AF50B-10EB-6D95-701E-4783E956B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6322" y="4258581"/>
              <a:ext cx="503418" cy="281113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8197A6-02C6-97FD-AB10-31E0DDD401DF}"/>
                </a:ext>
              </a:extLst>
            </p:cNvPr>
            <p:cNvSpPr txBox="1"/>
            <p:nvPr/>
          </p:nvSpPr>
          <p:spPr>
            <a:xfrm>
              <a:off x="7082795" y="4456615"/>
              <a:ext cx="1271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2800" b="0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10mm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821358B-F7DE-551F-9A83-69426D9BA419}"/>
                </a:ext>
              </a:extLst>
            </p:cNvPr>
            <p:cNvCxnSpPr>
              <a:cxnSpLocks/>
            </p:cNvCxnSpPr>
            <p:nvPr/>
          </p:nvCxnSpPr>
          <p:spPr>
            <a:xfrm>
              <a:off x="7492522" y="3793973"/>
              <a:ext cx="407140" cy="171912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15CE53-2941-68F4-A826-14E43988B5EE}"/>
                </a:ext>
              </a:extLst>
            </p:cNvPr>
            <p:cNvSpPr txBox="1"/>
            <p:nvPr/>
          </p:nvSpPr>
          <p:spPr>
            <a:xfrm>
              <a:off x="7095799" y="3345829"/>
              <a:ext cx="127104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sz="3000" b="0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10mm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F91B1-DDD0-15EC-4524-00CD145DF2AF}"/>
              </a:ext>
            </a:extLst>
          </p:cNvPr>
          <p:cNvCxnSpPr/>
          <p:nvPr/>
        </p:nvCxnSpPr>
        <p:spPr>
          <a:xfrm>
            <a:off x="6559200" y="3964117"/>
            <a:ext cx="1065600" cy="343567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0E5E-741E-7BB1-155D-10164271077A}"/>
              </a:ext>
            </a:extLst>
          </p:cNvPr>
          <p:cNvCxnSpPr>
            <a:cxnSpLocks/>
          </p:cNvCxnSpPr>
          <p:nvPr/>
        </p:nvCxnSpPr>
        <p:spPr>
          <a:xfrm flipH="1">
            <a:off x="5732277" y="4267441"/>
            <a:ext cx="457715" cy="18862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DEAA64-AE12-77B7-1CAB-8FAFCF272245}"/>
              </a:ext>
            </a:extLst>
          </p:cNvPr>
          <p:cNvSpPr/>
          <p:nvPr/>
        </p:nvSpPr>
        <p:spPr>
          <a:xfrm rot="5400000">
            <a:off x="5247781" y="2735636"/>
            <a:ext cx="2347067" cy="37338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black and white rectangular object&#10;&#10;Description automatically generated">
            <a:extLst>
              <a:ext uri="{FF2B5EF4-FFF2-40B4-BE49-F238E27FC236}">
                <a16:creationId xmlns:a16="http://schemas.microsoft.com/office/drawing/2014/main" id="{1CBE9D33-8A28-D70E-B835-9E3B9519C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964" b="73269" l="16157" r="82130">
                        <a14:foregroundMark x1="22766" y1="37673" x2="37821" y2="37535"/>
                        <a14:foregroundMark x1="37821" y1="37535" x2="51897" y2="37950"/>
                        <a14:foregroundMark x1="51897" y1="37950" x2="66952" y2="37258"/>
                        <a14:foregroundMark x1="66952" y1="37258" x2="74296" y2="37258"/>
                        <a14:foregroundMark x1="74296" y1="37258" x2="75765" y2="37950"/>
                        <a14:foregroundMark x1="65116" y1="33934" x2="81518" y2="34903"/>
                        <a14:foregroundMark x1="79682" y1="44737" x2="80661" y2="67729"/>
                        <a14:foregroundMark x1="19461" y1="37950" x2="16157" y2="44044"/>
                        <a14:foregroundMark x1="16157" y1="44044" x2="19706" y2="43629"/>
                        <a14:foregroundMark x1="25704" y1="33795" x2="39412" y2="32964"/>
                        <a14:foregroundMark x1="39412" y1="32964" x2="43696" y2="33518"/>
                        <a14:foregroundMark x1="19584" y1="70222" x2="24602" y2="74654"/>
                        <a14:foregroundMark x1="24602" y1="74654" x2="38188" y2="73823"/>
                        <a14:foregroundMark x1="38188" y1="73823" x2="51897" y2="74100"/>
                        <a14:foregroundMark x1="51897" y1="74100" x2="58384" y2="73407"/>
                        <a14:foregroundMark x1="58384" y1="73407" x2="59853" y2="73407"/>
                        <a14:foregroundMark x1="80783" y1="41551" x2="82130" y2="43629"/>
                      </a14:backgroundRemoval>
                    </a14:imgEffect>
                  </a14:imgLayer>
                </a14:imgProps>
              </a:ext>
            </a:extLst>
          </a:blip>
          <a:srcRect l="15239" t="32033" r="15570" b="23690"/>
          <a:stretch/>
        </p:blipFill>
        <p:spPr>
          <a:xfrm>
            <a:off x="8965979" y="2558949"/>
            <a:ext cx="2277306" cy="12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1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4442</TotalTime>
  <Words>283</Words>
  <Application>Microsoft Macintosh PowerPoint</Application>
  <PresentationFormat>Widescreen</PresentationFormat>
  <Paragraphs>183</Paragraphs>
  <Slides>12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Liyao Li</dc:creator>
  <cp:lastModifiedBy>Liyao Li</cp:lastModifiedBy>
  <cp:revision>46</cp:revision>
  <dcterms:created xsi:type="dcterms:W3CDTF">2024-04-28T16:45:05Z</dcterms:created>
  <dcterms:modified xsi:type="dcterms:W3CDTF">2024-09-08T04:05:49Z</dcterms:modified>
</cp:coreProperties>
</file>